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80" r:id="rId6"/>
    <p:sldId id="271" r:id="rId7"/>
    <p:sldId id="279" r:id="rId8"/>
    <p:sldId id="282" r:id="rId9"/>
    <p:sldId id="258" r:id="rId10"/>
    <p:sldId id="309" r:id="rId11"/>
    <p:sldId id="285" r:id="rId12"/>
    <p:sldId id="310" r:id="rId13"/>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autoAdjust="0"/>
    <p:restoredTop sz="94510" autoAdjust="0"/>
  </p:normalViewPr>
  <p:slideViewPr>
    <p:cSldViewPr snapToGrid="0" snapToObjects="1">
      <p:cViewPr varScale="1">
        <p:scale>
          <a:sx n="104" d="100"/>
          <a:sy n="104" d="100"/>
        </p:scale>
        <p:origin x="182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E7B3D-090A-4845-B177-ED595DFCB2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CE20318-9664-4B0B-AD92-C61491FBDC13}">
      <dgm:prSet custT="1"/>
      <dgm:spPr>
        <a:solidFill>
          <a:srgbClr val="C00000"/>
        </a:solidFill>
      </dgm:spPr>
      <dgm:t>
        <a:bodyPr/>
        <a:lstStyle/>
        <a:p>
          <a:r>
            <a:rPr lang="en-US" sz="2800" dirty="0">
              <a:latin typeface="Times New Roman" panose="02020603050405020304" pitchFamily="18" charset="0"/>
              <a:cs typeface="Times New Roman" panose="02020603050405020304" pitchFamily="18" charset="0"/>
            </a:rPr>
            <a:t>Communication helps employees work safely and efficiently  </a:t>
          </a:r>
        </a:p>
      </dgm:t>
    </dgm:pt>
    <dgm:pt modelId="{A3BBB441-D278-41B0-8659-65C0117BAA6A}" type="parTrans" cxnId="{7EFAF6AD-1D74-4232-97D7-36B172FB2121}">
      <dgm:prSet/>
      <dgm:spPr/>
      <dgm:t>
        <a:bodyPr/>
        <a:lstStyle/>
        <a:p>
          <a:endParaRPr lang="en-US"/>
        </a:p>
      </dgm:t>
    </dgm:pt>
    <dgm:pt modelId="{05394D71-7D97-4F53-907B-887BF44C7998}" type="sibTrans" cxnId="{7EFAF6AD-1D74-4232-97D7-36B172FB2121}">
      <dgm:prSet/>
      <dgm:spPr/>
      <dgm:t>
        <a:bodyPr/>
        <a:lstStyle/>
        <a:p>
          <a:endParaRPr lang="en-US"/>
        </a:p>
      </dgm:t>
    </dgm:pt>
    <dgm:pt modelId="{A3B30B3C-DEA5-4E94-A815-4B37C0853D83}">
      <dgm:prSet custT="1"/>
      <dgm:spPr>
        <a:ln>
          <a:solidFill>
            <a:srgbClr val="C00000"/>
          </a:solidFill>
        </a:ln>
      </dgm:spPr>
      <dgm:t>
        <a:bodyPr/>
        <a:lstStyle/>
        <a:p>
          <a:endParaRPr lang="en-US" sz="1200" dirty="0">
            <a:latin typeface="Times New Roman" panose="02020603050405020304" pitchFamily="18" charset="0"/>
            <a:cs typeface="Times New Roman" panose="02020603050405020304" pitchFamily="18" charset="0"/>
          </a:endParaRPr>
        </a:p>
      </dgm:t>
    </dgm:pt>
    <dgm:pt modelId="{9D36B42B-A1B9-4670-9515-201A8F56B58B}" type="parTrans" cxnId="{47BE16FF-8F75-4FA5-8DAF-69F96F23FCA4}">
      <dgm:prSet/>
      <dgm:spPr/>
      <dgm:t>
        <a:bodyPr/>
        <a:lstStyle/>
        <a:p>
          <a:endParaRPr lang="en-US"/>
        </a:p>
      </dgm:t>
    </dgm:pt>
    <dgm:pt modelId="{6D4C79B6-F37A-45CE-8E59-D8BB0FCD9D28}" type="sibTrans" cxnId="{47BE16FF-8F75-4FA5-8DAF-69F96F23FCA4}">
      <dgm:prSet/>
      <dgm:spPr/>
      <dgm:t>
        <a:bodyPr/>
        <a:lstStyle/>
        <a:p>
          <a:endParaRPr lang="en-US"/>
        </a:p>
      </dgm:t>
    </dgm:pt>
    <dgm:pt modelId="{97B5C447-C3C2-42C9-8537-5208582FC2CE}">
      <dgm:prSet custT="1"/>
      <dgm:spPr/>
      <dgm:t>
        <a:bodyPr/>
        <a:lstStyle/>
        <a:p>
          <a:r>
            <a:rPr lang="en-US" sz="2800" dirty="0">
              <a:latin typeface="Times New Roman" panose="02020603050405020304" pitchFamily="18" charset="0"/>
              <a:cs typeface="Times New Roman" panose="02020603050405020304" pitchFamily="18" charset="0"/>
            </a:rPr>
            <a:t>Strong Communication builds teamwork and trust</a:t>
          </a:r>
        </a:p>
      </dgm:t>
    </dgm:pt>
    <dgm:pt modelId="{5E836082-5809-42B4-AE0A-68893C1D06C7}" type="parTrans" cxnId="{F5ED5249-1033-4B06-BAFD-215C1FB5D26F}">
      <dgm:prSet/>
      <dgm:spPr/>
      <dgm:t>
        <a:bodyPr/>
        <a:lstStyle/>
        <a:p>
          <a:endParaRPr lang="en-US"/>
        </a:p>
      </dgm:t>
    </dgm:pt>
    <dgm:pt modelId="{14447AA5-E61D-4D00-A14E-740C6DEB5E62}" type="sibTrans" cxnId="{F5ED5249-1033-4B06-BAFD-215C1FB5D26F}">
      <dgm:prSet/>
      <dgm:spPr/>
      <dgm:t>
        <a:bodyPr/>
        <a:lstStyle/>
        <a:p>
          <a:endParaRPr lang="en-US"/>
        </a:p>
      </dgm:t>
    </dgm:pt>
    <dgm:pt modelId="{479834B2-BC8D-40B4-B446-5A94A91B9AF9}">
      <dgm:prSet custT="1"/>
      <dgm:spPr/>
      <dgm:t>
        <a:bodyPr/>
        <a:lstStyle/>
        <a:p>
          <a:endParaRPr lang="en-US" sz="1200" dirty="0">
            <a:latin typeface="Times New Roman" panose="02020603050405020304" pitchFamily="18" charset="0"/>
            <a:cs typeface="Times New Roman" panose="02020603050405020304" pitchFamily="18" charset="0"/>
          </a:endParaRPr>
        </a:p>
      </dgm:t>
    </dgm:pt>
    <dgm:pt modelId="{BD4022A6-BF14-4718-895A-88FED92F3191}" type="parTrans" cxnId="{C52EE5D9-E74C-47BE-98F0-449A58BB8F3F}">
      <dgm:prSet/>
      <dgm:spPr/>
      <dgm:t>
        <a:bodyPr/>
        <a:lstStyle/>
        <a:p>
          <a:endParaRPr lang="en-US"/>
        </a:p>
      </dgm:t>
    </dgm:pt>
    <dgm:pt modelId="{2E312930-2926-47F1-9F49-884A2792A4F8}" type="sibTrans" cxnId="{C52EE5D9-E74C-47BE-98F0-449A58BB8F3F}">
      <dgm:prSet/>
      <dgm:spPr/>
      <dgm:t>
        <a:bodyPr/>
        <a:lstStyle/>
        <a:p>
          <a:endParaRPr lang="en-US"/>
        </a:p>
      </dgm:t>
    </dgm:pt>
    <dgm:pt modelId="{5A417296-BDE9-4CE5-9254-B9DE6841AC4D}">
      <dgm:prSet/>
      <dgm:spPr/>
      <dgm:t>
        <a:bodyPr/>
        <a:lstStyle/>
        <a:p>
          <a:endParaRPr lang="en-US" sz="800" dirty="0"/>
        </a:p>
      </dgm:t>
    </dgm:pt>
    <dgm:pt modelId="{739FE587-F935-4699-9B0C-B12175465455}" type="parTrans" cxnId="{3783000B-770A-4024-BA7A-57F62B3D6935}">
      <dgm:prSet/>
      <dgm:spPr/>
      <dgm:t>
        <a:bodyPr/>
        <a:lstStyle/>
        <a:p>
          <a:endParaRPr lang="en-US"/>
        </a:p>
      </dgm:t>
    </dgm:pt>
    <dgm:pt modelId="{0BE1700D-E22D-43F7-BF16-80CBE34DFF79}" type="sibTrans" cxnId="{3783000B-770A-4024-BA7A-57F62B3D6935}">
      <dgm:prSet/>
      <dgm:spPr/>
      <dgm:t>
        <a:bodyPr/>
        <a:lstStyle/>
        <a:p>
          <a:endParaRPr lang="en-US"/>
        </a:p>
      </dgm:t>
    </dgm:pt>
    <dgm:pt modelId="{0A8475CA-66C9-4514-97F8-FD6FC606D4ED}">
      <dgm:prSet custT="1"/>
      <dgm:spPr>
        <a:solidFill>
          <a:srgbClr val="C00000"/>
        </a:solidFill>
      </dgm:spPr>
      <dgm:t>
        <a:bodyPr/>
        <a:lstStyle/>
        <a:p>
          <a:r>
            <a:rPr lang="en-US" sz="2400" dirty="0">
              <a:latin typeface="Times New Roman" panose="02020603050405020304" pitchFamily="18" charset="0"/>
              <a:cs typeface="Times New Roman" panose="02020603050405020304" pitchFamily="18" charset="0"/>
            </a:rPr>
            <a:t>Understanding different communication strategies makes everyday work easier.</a:t>
          </a:r>
        </a:p>
      </dgm:t>
    </dgm:pt>
    <dgm:pt modelId="{137721AF-5206-4FC5-8DD0-C7B3ED6B74AC}" type="parTrans" cxnId="{AA976C0D-D83F-4FF2-94AF-6E2C74578153}">
      <dgm:prSet/>
      <dgm:spPr/>
      <dgm:t>
        <a:bodyPr/>
        <a:lstStyle/>
        <a:p>
          <a:endParaRPr lang="en-US"/>
        </a:p>
      </dgm:t>
    </dgm:pt>
    <dgm:pt modelId="{C4DF8149-87BF-49DD-B384-BFFBC4282084}" type="sibTrans" cxnId="{AA976C0D-D83F-4FF2-94AF-6E2C74578153}">
      <dgm:prSet/>
      <dgm:spPr/>
      <dgm:t>
        <a:bodyPr/>
        <a:lstStyle/>
        <a:p>
          <a:endParaRPr lang="en-US"/>
        </a:p>
      </dgm:t>
    </dgm:pt>
    <dgm:pt modelId="{1ED03B57-1599-4502-86F4-1875BDA1F79A}">
      <dgm:prSet custT="1"/>
      <dgm:spPr>
        <a:ln>
          <a:solidFill>
            <a:srgbClr val="C00000"/>
          </a:solidFill>
        </a:ln>
      </dgm:spPr>
      <dgm:t>
        <a:bodyPr/>
        <a:lstStyle/>
        <a:p>
          <a:endParaRPr lang="en-US" sz="1200" dirty="0">
            <a:latin typeface="Times New Roman" panose="02020603050405020304" pitchFamily="18" charset="0"/>
            <a:cs typeface="Times New Roman" panose="02020603050405020304" pitchFamily="18" charset="0"/>
          </a:endParaRPr>
        </a:p>
      </dgm:t>
    </dgm:pt>
    <dgm:pt modelId="{74F9CCD9-0240-4AE6-9026-FCC0AC12D526}" type="parTrans" cxnId="{1B12499D-9D84-4401-95FF-DD6DFD43C5D8}">
      <dgm:prSet/>
      <dgm:spPr/>
      <dgm:t>
        <a:bodyPr/>
        <a:lstStyle/>
        <a:p>
          <a:endParaRPr lang="en-US"/>
        </a:p>
      </dgm:t>
    </dgm:pt>
    <dgm:pt modelId="{3C19CD6F-5E16-4640-99E2-DE45423414E2}" type="sibTrans" cxnId="{1B12499D-9D84-4401-95FF-DD6DFD43C5D8}">
      <dgm:prSet/>
      <dgm:spPr/>
      <dgm:t>
        <a:bodyPr/>
        <a:lstStyle/>
        <a:p>
          <a:endParaRPr lang="en-US"/>
        </a:p>
      </dgm:t>
    </dgm:pt>
    <dgm:pt modelId="{60158CAA-CE20-4F63-8A34-2DE3411A3E1F}">
      <dgm:prSet/>
      <dgm:spPr>
        <a:ln>
          <a:solidFill>
            <a:srgbClr val="C00000"/>
          </a:solidFill>
        </a:ln>
      </dgm:spPr>
      <dgm:t>
        <a:bodyPr/>
        <a:lstStyle/>
        <a:p>
          <a:endParaRPr lang="en-US" sz="700" dirty="0"/>
        </a:p>
      </dgm:t>
    </dgm:pt>
    <dgm:pt modelId="{9F11B5A7-E4F1-4AB9-A45B-B1214086698A}" type="parTrans" cxnId="{1930D860-7345-4CB1-8413-526121BF9562}">
      <dgm:prSet/>
      <dgm:spPr/>
      <dgm:t>
        <a:bodyPr/>
        <a:lstStyle/>
        <a:p>
          <a:endParaRPr lang="en-US"/>
        </a:p>
      </dgm:t>
    </dgm:pt>
    <dgm:pt modelId="{F8D0E044-E3E0-4F28-A762-0BC3CA4C4896}" type="sibTrans" cxnId="{1930D860-7345-4CB1-8413-526121BF9562}">
      <dgm:prSet/>
      <dgm:spPr/>
      <dgm:t>
        <a:bodyPr/>
        <a:lstStyle/>
        <a:p>
          <a:endParaRPr lang="en-US"/>
        </a:p>
      </dgm:t>
    </dgm:pt>
    <dgm:pt modelId="{7BA2B8E8-420C-45F0-AEE8-25B6C48208A2}" type="pres">
      <dgm:prSet presAssocID="{1B9E7B3D-090A-4845-B177-ED595DFCB2AC}" presName="linear" presStyleCnt="0">
        <dgm:presLayoutVars>
          <dgm:dir/>
          <dgm:animLvl val="lvl"/>
          <dgm:resizeHandles val="exact"/>
        </dgm:presLayoutVars>
      </dgm:prSet>
      <dgm:spPr/>
    </dgm:pt>
    <dgm:pt modelId="{4100F8B0-71B6-4478-A1A1-D3FCE46A90FC}" type="pres">
      <dgm:prSet presAssocID="{DCE20318-9664-4B0B-AD92-C61491FBDC13}" presName="parentLin" presStyleCnt="0"/>
      <dgm:spPr/>
    </dgm:pt>
    <dgm:pt modelId="{27A6C90F-F749-4189-9B3E-6D04D5E58489}" type="pres">
      <dgm:prSet presAssocID="{DCE20318-9664-4B0B-AD92-C61491FBDC13}" presName="parentLeftMargin" presStyleLbl="node1" presStyleIdx="0" presStyleCnt="3"/>
      <dgm:spPr/>
    </dgm:pt>
    <dgm:pt modelId="{2F2D124A-C0CB-4D61-B368-868FD8438BE1}" type="pres">
      <dgm:prSet presAssocID="{DCE20318-9664-4B0B-AD92-C61491FBDC13}" presName="parentText" presStyleLbl="node1" presStyleIdx="0" presStyleCnt="3">
        <dgm:presLayoutVars>
          <dgm:chMax val="0"/>
          <dgm:bulletEnabled val="1"/>
        </dgm:presLayoutVars>
      </dgm:prSet>
      <dgm:spPr/>
    </dgm:pt>
    <dgm:pt modelId="{BCAC6628-CB20-4010-ACC0-127D49FEF471}" type="pres">
      <dgm:prSet presAssocID="{DCE20318-9664-4B0B-AD92-C61491FBDC13}" presName="negativeSpace" presStyleCnt="0"/>
      <dgm:spPr/>
    </dgm:pt>
    <dgm:pt modelId="{98ADFC69-5454-4E50-BE06-714D82E07AA1}" type="pres">
      <dgm:prSet presAssocID="{DCE20318-9664-4B0B-AD92-C61491FBDC13}" presName="childText" presStyleLbl="conFgAcc1" presStyleIdx="0" presStyleCnt="3" custScaleY="87929">
        <dgm:presLayoutVars>
          <dgm:bulletEnabled val="1"/>
        </dgm:presLayoutVars>
      </dgm:prSet>
      <dgm:spPr/>
    </dgm:pt>
    <dgm:pt modelId="{59622419-A0EB-46DD-9778-E4B4B51B7ABD}" type="pres">
      <dgm:prSet presAssocID="{05394D71-7D97-4F53-907B-887BF44C7998}" presName="spaceBetweenRectangles" presStyleCnt="0"/>
      <dgm:spPr/>
    </dgm:pt>
    <dgm:pt modelId="{C1B2B8BD-0BD5-494E-A555-CFF8D7F388BD}" type="pres">
      <dgm:prSet presAssocID="{97B5C447-C3C2-42C9-8537-5208582FC2CE}" presName="parentLin" presStyleCnt="0"/>
      <dgm:spPr/>
    </dgm:pt>
    <dgm:pt modelId="{A6C6EF09-3CB8-43D9-8555-A4A8B52B5957}" type="pres">
      <dgm:prSet presAssocID="{97B5C447-C3C2-42C9-8537-5208582FC2CE}" presName="parentLeftMargin" presStyleLbl="node1" presStyleIdx="0" presStyleCnt="3"/>
      <dgm:spPr/>
    </dgm:pt>
    <dgm:pt modelId="{A33313A5-E1BA-471E-AF3A-D887E31E50CC}" type="pres">
      <dgm:prSet presAssocID="{97B5C447-C3C2-42C9-8537-5208582FC2CE}" presName="parentText" presStyleLbl="node1" presStyleIdx="1" presStyleCnt="3">
        <dgm:presLayoutVars>
          <dgm:chMax val="0"/>
          <dgm:bulletEnabled val="1"/>
        </dgm:presLayoutVars>
      </dgm:prSet>
      <dgm:spPr/>
    </dgm:pt>
    <dgm:pt modelId="{EF137B61-E271-49C8-8259-4AADD71DDEC0}" type="pres">
      <dgm:prSet presAssocID="{97B5C447-C3C2-42C9-8537-5208582FC2CE}" presName="negativeSpace" presStyleCnt="0"/>
      <dgm:spPr/>
    </dgm:pt>
    <dgm:pt modelId="{3452AE55-3288-4487-ADF1-36A5A68AEDE7}" type="pres">
      <dgm:prSet presAssocID="{97B5C447-C3C2-42C9-8537-5208582FC2CE}" presName="childText" presStyleLbl="conFgAcc1" presStyleIdx="1" presStyleCnt="3">
        <dgm:presLayoutVars>
          <dgm:bulletEnabled val="1"/>
        </dgm:presLayoutVars>
      </dgm:prSet>
      <dgm:spPr/>
    </dgm:pt>
    <dgm:pt modelId="{B7099A9C-8442-4CE0-97AB-DAD4B9761307}" type="pres">
      <dgm:prSet presAssocID="{14447AA5-E61D-4D00-A14E-740C6DEB5E62}" presName="spaceBetweenRectangles" presStyleCnt="0"/>
      <dgm:spPr/>
    </dgm:pt>
    <dgm:pt modelId="{0AB9C8F2-300A-405C-93FC-CF057B4AFCBA}" type="pres">
      <dgm:prSet presAssocID="{0A8475CA-66C9-4514-97F8-FD6FC606D4ED}" presName="parentLin" presStyleCnt="0"/>
      <dgm:spPr/>
    </dgm:pt>
    <dgm:pt modelId="{7CAA280B-8B15-4D33-A0FA-6397EA1B8B57}" type="pres">
      <dgm:prSet presAssocID="{0A8475CA-66C9-4514-97F8-FD6FC606D4ED}" presName="parentLeftMargin" presStyleLbl="node1" presStyleIdx="1" presStyleCnt="3"/>
      <dgm:spPr/>
    </dgm:pt>
    <dgm:pt modelId="{54A804A5-D8A0-4AFF-805E-76D1B70E8AA5}" type="pres">
      <dgm:prSet presAssocID="{0A8475CA-66C9-4514-97F8-FD6FC606D4ED}" presName="parentText" presStyleLbl="node1" presStyleIdx="2" presStyleCnt="3" custLinFactNeighborX="6569" custLinFactNeighborY="-1932">
        <dgm:presLayoutVars>
          <dgm:chMax val="0"/>
          <dgm:bulletEnabled val="1"/>
        </dgm:presLayoutVars>
      </dgm:prSet>
      <dgm:spPr/>
    </dgm:pt>
    <dgm:pt modelId="{0B20D04A-31B8-493C-84D5-367452FDDD2F}" type="pres">
      <dgm:prSet presAssocID="{0A8475CA-66C9-4514-97F8-FD6FC606D4ED}" presName="negativeSpace" presStyleCnt="0"/>
      <dgm:spPr/>
    </dgm:pt>
    <dgm:pt modelId="{6D2D9076-7A17-49D6-958B-5C2E0BECAA04}" type="pres">
      <dgm:prSet presAssocID="{0A8475CA-66C9-4514-97F8-FD6FC606D4ED}" presName="childText" presStyleLbl="conFgAcc1" presStyleIdx="2" presStyleCnt="3">
        <dgm:presLayoutVars>
          <dgm:bulletEnabled val="1"/>
        </dgm:presLayoutVars>
      </dgm:prSet>
      <dgm:spPr/>
    </dgm:pt>
  </dgm:ptLst>
  <dgm:cxnLst>
    <dgm:cxn modelId="{0299D107-5B46-4D11-A1C9-5C69A35EF7CA}" type="presOf" srcId="{1ED03B57-1599-4502-86F4-1875BDA1F79A}" destId="{6D2D9076-7A17-49D6-958B-5C2E0BECAA04}" srcOrd="0" destOrd="0" presId="urn:microsoft.com/office/officeart/2005/8/layout/list1"/>
    <dgm:cxn modelId="{3783000B-770A-4024-BA7A-57F62B3D6935}" srcId="{97B5C447-C3C2-42C9-8537-5208582FC2CE}" destId="{5A417296-BDE9-4CE5-9254-B9DE6841AC4D}" srcOrd="1" destOrd="0" parTransId="{739FE587-F935-4699-9B0C-B12175465455}" sibTransId="{0BE1700D-E22D-43F7-BF16-80CBE34DFF79}"/>
    <dgm:cxn modelId="{AA976C0D-D83F-4FF2-94AF-6E2C74578153}" srcId="{1B9E7B3D-090A-4845-B177-ED595DFCB2AC}" destId="{0A8475CA-66C9-4514-97F8-FD6FC606D4ED}" srcOrd="2" destOrd="0" parTransId="{137721AF-5206-4FC5-8DD0-C7B3ED6B74AC}" sibTransId="{C4DF8149-87BF-49DD-B384-BFFBC4282084}"/>
    <dgm:cxn modelId="{AF99BA21-3CC3-48AF-BA51-2166A8DB2A3A}" type="presOf" srcId="{60158CAA-CE20-4F63-8A34-2DE3411A3E1F}" destId="{6D2D9076-7A17-49D6-958B-5C2E0BECAA04}" srcOrd="0" destOrd="1" presId="urn:microsoft.com/office/officeart/2005/8/layout/list1"/>
    <dgm:cxn modelId="{2C16A628-09A1-48AE-BB2A-B67BCDC04375}" type="presOf" srcId="{479834B2-BC8D-40B4-B446-5A94A91B9AF9}" destId="{3452AE55-3288-4487-ADF1-36A5A68AEDE7}" srcOrd="0" destOrd="0" presId="urn:microsoft.com/office/officeart/2005/8/layout/list1"/>
    <dgm:cxn modelId="{EA789F3B-38AE-4980-A861-92A6D0E8CA1D}" type="presOf" srcId="{1B9E7B3D-090A-4845-B177-ED595DFCB2AC}" destId="{7BA2B8E8-420C-45F0-AEE8-25B6C48208A2}" srcOrd="0" destOrd="0" presId="urn:microsoft.com/office/officeart/2005/8/layout/list1"/>
    <dgm:cxn modelId="{1930D860-7345-4CB1-8413-526121BF9562}" srcId="{0A8475CA-66C9-4514-97F8-FD6FC606D4ED}" destId="{60158CAA-CE20-4F63-8A34-2DE3411A3E1F}" srcOrd="1" destOrd="0" parTransId="{9F11B5A7-E4F1-4AB9-A45B-B1214086698A}" sibTransId="{F8D0E044-E3E0-4F28-A762-0BC3CA4C4896}"/>
    <dgm:cxn modelId="{C3B2D447-54FD-4D2E-ACDE-057140ACADCC}" type="presOf" srcId="{A3B30B3C-DEA5-4E94-A815-4B37C0853D83}" destId="{98ADFC69-5454-4E50-BE06-714D82E07AA1}" srcOrd="0" destOrd="0" presId="urn:microsoft.com/office/officeart/2005/8/layout/list1"/>
    <dgm:cxn modelId="{F5ED5249-1033-4B06-BAFD-215C1FB5D26F}" srcId="{1B9E7B3D-090A-4845-B177-ED595DFCB2AC}" destId="{97B5C447-C3C2-42C9-8537-5208582FC2CE}" srcOrd="1" destOrd="0" parTransId="{5E836082-5809-42B4-AE0A-68893C1D06C7}" sibTransId="{14447AA5-E61D-4D00-A14E-740C6DEB5E62}"/>
    <dgm:cxn modelId="{E1FBC97E-CB0C-4684-9533-24FC83FDF24B}" type="presOf" srcId="{DCE20318-9664-4B0B-AD92-C61491FBDC13}" destId="{27A6C90F-F749-4189-9B3E-6D04D5E58489}" srcOrd="0" destOrd="0" presId="urn:microsoft.com/office/officeart/2005/8/layout/list1"/>
    <dgm:cxn modelId="{DB616199-D966-4D73-A0A2-85DB59122DE9}" type="presOf" srcId="{97B5C447-C3C2-42C9-8537-5208582FC2CE}" destId="{A33313A5-E1BA-471E-AF3A-D887E31E50CC}" srcOrd="1" destOrd="0" presId="urn:microsoft.com/office/officeart/2005/8/layout/list1"/>
    <dgm:cxn modelId="{1B12499D-9D84-4401-95FF-DD6DFD43C5D8}" srcId="{0A8475CA-66C9-4514-97F8-FD6FC606D4ED}" destId="{1ED03B57-1599-4502-86F4-1875BDA1F79A}" srcOrd="0" destOrd="0" parTransId="{74F9CCD9-0240-4AE6-9026-FCC0AC12D526}" sibTransId="{3C19CD6F-5E16-4640-99E2-DE45423414E2}"/>
    <dgm:cxn modelId="{DE4295A9-DB7A-4AE6-A695-533E8CD4AF64}" type="presOf" srcId="{0A8475CA-66C9-4514-97F8-FD6FC606D4ED}" destId="{7CAA280B-8B15-4D33-A0FA-6397EA1B8B57}" srcOrd="0" destOrd="0" presId="urn:microsoft.com/office/officeart/2005/8/layout/list1"/>
    <dgm:cxn modelId="{5B9A9EAB-2BFA-40F7-8D27-52C55D1D1335}" type="presOf" srcId="{97B5C447-C3C2-42C9-8537-5208582FC2CE}" destId="{A6C6EF09-3CB8-43D9-8555-A4A8B52B5957}" srcOrd="0" destOrd="0" presId="urn:microsoft.com/office/officeart/2005/8/layout/list1"/>
    <dgm:cxn modelId="{7EFAF6AD-1D74-4232-97D7-36B172FB2121}" srcId="{1B9E7B3D-090A-4845-B177-ED595DFCB2AC}" destId="{DCE20318-9664-4B0B-AD92-C61491FBDC13}" srcOrd="0" destOrd="0" parTransId="{A3BBB441-D278-41B0-8659-65C0117BAA6A}" sibTransId="{05394D71-7D97-4F53-907B-887BF44C7998}"/>
    <dgm:cxn modelId="{017646C5-AAAA-4FC0-A173-B4EF1E7A3643}" type="presOf" srcId="{5A417296-BDE9-4CE5-9254-B9DE6841AC4D}" destId="{3452AE55-3288-4487-ADF1-36A5A68AEDE7}" srcOrd="0" destOrd="1" presId="urn:microsoft.com/office/officeart/2005/8/layout/list1"/>
    <dgm:cxn modelId="{C52EE5D9-E74C-47BE-98F0-449A58BB8F3F}" srcId="{97B5C447-C3C2-42C9-8537-5208582FC2CE}" destId="{479834B2-BC8D-40B4-B446-5A94A91B9AF9}" srcOrd="0" destOrd="0" parTransId="{BD4022A6-BF14-4718-895A-88FED92F3191}" sibTransId="{2E312930-2926-47F1-9F49-884A2792A4F8}"/>
    <dgm:cxn modelId="{0279DDE3-E6C1-467D-8EB1-6E49565E82F6}" type="presOf" srcId="{0A8475CA-66C9-4514-97F8-FD6FC606D4ED}" destId="{54A804A5-D8A0-4AFF-805E-76D1B70E8AA5}" srcOrd="1" destOrd="0" presId="urn:microsoft.com/office/officeart/2005/8/layout/list1"/>
    <dgm:cxn modelId="{18D664E4-8163-4B2F-8D0D-58243FFB9D09}" type="presOf" srcId="{DCE20318-9664-4B0B-AD92-C61491FBDC13}" destId="{2F2D124A-C0CB-4D61-B368-868FD8438BE1}" srcOrd="1" destOrd="0" presId="urn:microsoft.com/office/officeart/2005/8/layout/list1"/>
    <dgm:cxn modelId="{47BE16FF-8F75-4FA5-8DAF-69F96F23FCA4}" srcId="{DCE20318-9664-4B0B-AD92-C61491FBDC13}" destId="{A3B30B3C-DEA5-4E94-A815-4B37C0853D83}" srcOrd="0" destOrd="0" parTransId="{9D36B42B-A1B9-4670-9515-201A8F56B58B}" sibTransId="{6D4C79B6-F37A-45CE-8E59-D8BB0FCD9D28}"/>
    <dgm:cxn modelId="{9BC419FD-CA03-49E8-BDAD-1F25C71CE183}" type="presParOf" srcId="{7BA2B8E8-420C-45F0-AEE8-25B6C48208A2}" destId="{4100F8B0-71B6-4478-A1A1-D3FCE46A90FC}" srcOrd="0" destOrd="0" presId="urn:microsoft.com/office/officeart/2005/8/layout/list1"/>
    <dgm:cxn modelId="{F1F919AA-1822-4A9A-9A98-805CF7B16822}" type="presParOf" srcId="{4100F8B0-71B6-4478-A1A1-D3FCE46A90FC}" destId="{27A6C90F-F749-4189-9B3E-6D04D5E58489}" srcOrd="0" destOrd="0" presId="urn:microsoft.com/office/officeart/2005/8/layout/list1"/>
    <dgm:cxn modelId="{99B55C61-BAE2-42E4-8424-FED2118FAE8C}" type="presParOf" srcId="{4100F8B0-71B6-4478-A1A1-D3FCE46A90FC}" destId="{2F2D124A-C0CB-4D61-B368-868FD8438BE1}" srcOrd="1" destOrd="0" presId="urn:microsoft.com/office/officeart/2005/8/layout/list1"/>
    <dgm:cxn modelId="{14D71D32-C174-4161-AB0E-497633ED1264}" type="presParOf" srcId="{7BA2B8E8-420C-45F0-AEE8-25B6C48208A2}" destId="{BCAC6628-CB20-4010-ACC0-127D49FEF471}" srcOrd="1" destOrd="0" presId="urn:microsoft.com/office/officeart/2005/8/layout/list1"/>
    <dgm:cxn modelId="{8236900D-2F2D-4938-91B8-F033490F1A05}" type="presParOf" srcId="{7BA2B8E8-420C-45F0-AEE8-25B6C48208A2}" destId="{98ADFC69-5454-4E50-BE06-714D82E07AA1}" srcOrd="2" destOrd="0" presId="urn:microsoft.com/office/officeart/2005/8/layout/list1"/>
    <dgm:cxn modelId="{F3BEF973-1E00-4B84-821C-E9E2999C117D}" type="presParOf" srcId="{7BA2B8E8-420C-45F0-AEE8-25B6C48208A2}" destId="{59622419-A0EB-46DD-9778-E4B4B51B7ABD}" srcOrd="3" destOrd="0" presId="urn:microsoft.com/office/officeart/2005/8/layout/list1"/>
    <dgm:cxn modelId="{B7D9E7E3-2892-42CC-9694-F529FA8DD14E}" type="presParOf" srcId="{7BA2B8E8-420C-45F0-AEE8-25B6C48208A2}" destId="{C1B2B8BD-0BD5-494E-A555-CFF8D7F388BD}" srcOrd="4" destOrd="0" presId="urn:microsoft.com/office/officeart/2005/8/layout/list1"/>
    <dgm:cxn modelId="{9838E1CC-9F54-4592-A6EB-1C74D66E5141}" type="presParOf" srcId="{C1B2B8BD-0BD5-494E-A555-CFF8D7F388BD}" destId="{A6C6EF09-3CB8-43D9-8555-A4A8B52B5957}" srcOrd="0" destOrd="0" presId="urn:microsoft.com/office/officeart/2005/8/layout/list1"/>
    <dgm:cxn modelId="{2FD8D084-7CBF-4B03-A918-EC96AED0F446}" type="presParOf" srcId="{C1B2B8BD-0BD5-494E-A555-CFF8D7F388BD}" destId="{A33313A5-E1BA-471E-AF3A-D887E31E50CC}" srcOrd="1" destOrd="0" presId="urn:microsoft.com/office/officeart/2005/8/layout/list1"/>
    <dgm:cxn modelId="{290D213C-5039-4A33-A749-77F198DCC6F7}" type="presParOf" srcId="{7BA2B8E8-420C-45F0-AEE8-25B6C48208A2}" destId="{EF137B61-E271-49C8-8259-4AADD71DDEC0}" srcOrd="5" destOrd="0" presId="urn:microsoft.com/office/officeart/2005/8/layout/list1"/>
    <dgm:cxn modelId="{6CBB2EFA-EEF6-41C3-B365-7F3155725B6C}" type="presParOf" srcId="{7BA2B8E8-420C-45F0-AEE8-25B6C48208A2}" destId="{3452AE55-3288-4487-ADF1-36A5A68AEDE7}" srcOrd="6" destOrd="0" presId="urn:microsoft.com/office/officeart/2005/8/layout/list1"/>
    <dgm:cxn modelId="{757062A3-F7B7-4B68-BCD8-5DE452BA083E}" type="presParOf" srcId="{7BA2B8E8-420C-45F0-AEE8-25B6C48208A2}" destId="{B7099A9C-8442-4CE0-97AB-DAD4B9761307}" srcOrd="7" destOrd="0" presId="urn:microsoft.com/office/officeart/2005/8/layout/list1"/>
    <dgm:cxn modelId="{4F96A290-81CA-4B03-B518-55696EEB44A3}" type="presParOf" srcId="{7BA2B8E8-420C-45F0-AEE8-25B6C48208A2}" destId="{0AB9C8F2-300A-405C-93FC-CF057B4AFCBA}" srcOrd="8" destOrd="0" presId="urn:microsoft.com/office/officeart/2005/8/layout/list1"/>
    <dgm:cxn modelId="{EFBC551A-F073-4B2A-A624-BCBBC10FE2AB}" type="presParOf" srcId="{0AB9C8F2-300A-405C-93FC-CF057B4AFCBA}" destId="{7CAA280B-8B15-4D33-A0FA-6397EA1B8B57}" srcOrd="0" destOrd="0" presId="urn:microsoft.com/office/officeart/2005/8/layout/list1"/>
    <dgm:cxn modelId="{A40EC3A5-EF19-487C-A133-7A032FFCA10B}" type="presParOf" srcId="{0AB9C8F2-300A-405C-93FC-CF057B4AFCBA}" destId="{54A804A5-D8A0-4AFF-805E-76D1B70E8AA5}" srcOrd="1" destOrd="0" presId="urn:microsoft.com/office/officeart/2005/8/layout/list1"/>
    <dgm:cxn modelId="{B89FBAD1-7DA3-4FA6-8CBE-D70FDBD53A90}" type="presParOf" srcId="{7BA2B8E8-420C-45F0-AEE8-25B6C48208A2}" destId="{0B20D04A-31B8-493C-84D5-367452FDDD2F}" srcOrd="9" destOrd="0" presId="urn:microsoft.com/office/officeart/2005/8/layout/list1"/>
    <dgm:cxn modelId="{0018A6DB-B418-4332-9946-320B41C271EC}" type="presParOf" srcId="{7BA2B8E8-420C-45F0-AEE8-25B6C48208A2}" destId="{6D2D9076-7A17-49D6-958B-5C2E0BECAA0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E197F6-2DC4-46C1-AC54-E673AF928E0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30EA4CF-9700-4CA4-9B8B-99FBA6CAD28C}">
      <dgm:prSet phldrT="[Text]"/>
      <dgm:spPr>
        <a:solidFill>
          <a:srgbClr val="C00000"/>
        </a:solidFill>
        <a:ln>
          <a:solidFill>
            <a:schemeClr val="bg1"/>
          </a:solidFill>
        </a:ln>
      </dgm:spPr>
      <dgm:t>
        <a:bodyPr/>
        <a:lstStyle/>
        <a:p>
          <a:r>
            <a:rPr lang="en-US" dirty="0"/>
            <a:t>Respectful and diplomatic</a:t>
          </a:r>
        </a:p>
        <a:p>
          <a:endParaRPr lang="en-US" dirty="0"/>
        </a:p>
      </dgm:t>
    </dgm:pt>
    <dgm:pt modelId="{182CABDE-5BB5-4E16-8B32-E211E09354D0}" type="parTrans" cxnId="{D5F4998B-211E-4B7E-B394-EBDB26F1DC80}">
      <dgm:prSet/>
      <dgm:spPr/>
      <dgm:t>
        <a:bodyPr/>
        <a:lstStyle/>
        <a:p>
          <a:endParaRPr lang="en-US"/>
        </a:p>
      </dgm:t>
    </dgm:pt>
    <dgm:pt modelId="{A82A35C4-2D9D-442B-AFFD-40631603A3E6}" type="sibTrans" cxnId="{D5F4998B-211E-4B7E-B394-EBDB26F1DC80}">
      <dgm:prSet/>
      <dgm:spPr/>
      <dgm:t>
        <a:bodyPr/>
        <a:lstStyle/>
        <a:p>
          <a:endParaRPr lang="en-US"/>
        </a:p>
      </dgm:t>
    </dgm:pt>
    <dgm:pt modelId="{4BB28FC3-026D-4004-A7FC-830BCEC44509}">
      <dgm:prSet/>
      <dgm:spPr>
        <a:ln>
          <a:solidFill>
            <a:schemeClr val="bg1"/>
          </a:solidFill>
        </a:ln>
      </dgm:spPr>
      <dgm:t>
        <a:bodyPr/>
        <a:lstStyle/>
        <a:p>
          <a:r>
            <a:rPr lang="en-US" dirty="0"/>
            <a:t>Used for sensitive conversations</a:t>
          </a:r>
        </a:p>
      </dgm:t>
    </dgm:pt>
    <dgm:pt modelId="{C98336B0-16EB-4AA0-B8E9-1B10F9401775}" type="parTrans" cxnId="{296FA9F4-5178-448F-8F1B-94F22ECDA849}">
      <dgm:prSet/>
      <dgm:spPr/>
      <dgm:t>
        <a:bodyPr/>
        <a:lstStyle/>
        <a:p>
          <a:endParaRPr lang="en-US"/>
        </a:p>
      </dgm:t>
    </dgm:pt>
    <dgm:pt modelId="{2B635CA6-7889-48DC-84FA-AA1DAD62F674}" type="sibTrans" cxnId="{296FA9F4-5178-448F-8F1B-94F22ECDA849}">
      <dgm:prSet/>
      <dgm:spPr/>
      <dgm:t>
        <a:bodyPr/>
        <a:lstStyle/>
        <a:p>
          <a:endParaRPr lang="en-US"/>
        </a:p>
      </dgm:t>
    </dgm:pt>
    <dgm:pt modelId="{312879B5-E877-499A-A719-6B0D9A4FD7FE}">
      <dgm:prSet/>
      <dgm:spPr>
        <a:solidFill>
          <a:srgbClr val="C00000"/>
        </a:solidFill>
        <a:ln>
          <a:solidFill>
            <a:schemeClr val="bg1"/>
          </a:solidFill>
        </a:ln>
      </dgm:spPr>
      <dgm:t>
        <a:bodyPr/>
        <a:lstStyle/>
        <a:p>
          <a:r>
            <a:rPr lang="en-US" dirty="0"/>
            <a:t>Helps maintain positive relationships</a:t>
          </a:r>
        </a:p>
      </dgm:t>
    </dgm:pt>
    <dgm:pt modelId="{D83B3CDB-86F9-49B6-95D7-3BAEBB1C8123}" type="parTrans" cxnId="{12F43716-5400-4DDC-98A7-534E7B376E26}">
      <dgm:prSet/>
      <dgm:spPr/>
      <dgm:t>
        <a:bodyPr/>
        <a:lstStyle/>
        <a:p>
          <a:endParaRPr lang="en-US"/>
        </a:p>
      </dgm:t>
    </dgm:pt>
    <dgm:pt modelId="{01664A32-5FF8-4BA8-A94E-CEB6DF99D28A}" type="sibTrans" cxnId="{12F43716-5400-4DDC-98A7-534E7B376E26}">
      <dgm:prSet/>
      <dgm:spPr/>
      <dgm:t>
        <a:bodyPr/>
        <a:lstStyle/>
        <a:p>
          <a:endParaRPr lang="en-US"/>
        </a:p>
      </dgm:t>
    </dgm:pt>
    <dgm:pt modelId="{8AF645DC-DF50-499A-877E-1023A3E60566}">
      <dgm:prSet/>
      <dgm:spPr>
        <a:ln>
          <a:solidFill>
            <a:schemeClr val="bg1"/>
          </a:solidFill>
        </a:ln>
      </dgm:spPr>
      <dgm:t>
        <a:bodyPr/>
        <a:lstStyle/>
        <a:p>
          <a:r>
            <a:rPr lang="en-US" dirty="0"/>
            <a:t>Encourages collaboration</a:t>
          </a:r>
        </a:p>
      </dgm:t>
    </dgm:pt>
    <dgm:pt modelId="{AA29732E-51F3-433E-AA26-C5B4FBC06D91}" type="parTrans" cxnId="{FF4816AA-B78F-4347-AE1C-D5D014E09755}">
      <dgm:prSet/>
      <dgm:spPr/>
      <dgm:t>
        <a:bodyPr/>
        <a:lstStyle/>
        <a:p>
          <a:endParaRPr lang="en-US"/>
        </a:p>
      </dgm:t>
    </dgm:pt>
    <dgm:pt modelId="{28852743-5274-4578-BD73-ABBDED1112DF}" type="sibTrans" cxnId="{FF4816AA-B78F-4347-AE1C-D5D014E09755}">
      <dgm:prSet/>
      <dgm:spPr/>
      <dgm:t>
        <a:bodyPr/>
        <a:lstStyle/>
        <a:p>
          <a:endParaRPr lang="en-US"/>
        </a:p>
      </dgm:t>
    </dgm:pt>
    <dgm:pt modelId="{EAEAC02B-A775-4DA7-95CB-2E19C3BE5C66}" type="pres">
      <dgm:prSet presAssocID="{E6E197F6-2DC4-46C1-AC54-E673AF928E07}" presName="diagram" presStyleCnt="0">
        <dgm:presLayoutVars>
          <dgm:dir/>
          <dgm:resizeHandles val="exact"/>
        </dgm:presLayoutVars>
      </dgm:prSet>
      <dgm:spPr/>
    </dgm:pt>
    <dgm:pt modelId="{8A0CD52E-262E-4A0D-BBAC-50BBB5487B86}" type="pres">
      <dgm:prSet presAssocID="{730EA4CF-9700-4CA4-9B8B-99FBA6CAD28C}" presName="node" presStyleLbl="node1" presStyleIdx="0" presStyleCnt="4" custLinFactNeighborX="28775" custLinFactNeighborY="960">
        <dgm:presLayoutVars>
          <dgm:bulletEnabled val="1"/>
        </dgm:presLayoutVars>
      </dgm:prSet>
      <dgm:spPr/>
    </dgm:pt>
    <dgm:pt modelId="{21E16B50-E321-41E8-B58C-E8963BBC554A}" type="pres">
      <dgm:prSet presAssocID="{A82A35C4-2D9D-442B-AFFD-40631603A3E6}" presName="sibTrans" presStyleCnt="0"/>
      <dgm:spPr/>
    </dgm:pt>
    <dgm:pt modelId="{08DA0C7A-6B8E-4557-B4B2-0F140A4BFE8A}" type="pres">
      <dgm:prSet presAssocID="{4BB28FC3-026D-4004-A7FC-830BCEC44509}" presName="node" presStyleLbl="node1" presStyleIdx="1" presStyleCnt="4" custLinFactNeighborX="83271" custLinFactNeighborY="-155">
        <dgm:presLayoutVars>
          <dgm:bulletEnabled val="1"/>
        </dgm:presLayoutVars>
      </dgm:prSet>
      <dgm:spPr/>
    </dgm:pt>
    <dgm:pt modelId="{B91CE483-D605-4277-BFDD-9F85D7595510}" type="pres">
      <dgm:prSet presAssocID="{2B635CA6-7889-48DC-84FA-AA1DAD62F674}" presName="sibTrans" presStyleCnt="0"/>
      <dgm:spPr/>
    </dgm:pt>
    <dgm:pt modelId="{C0D82957-248E-48F1-A417-E498BF52BA5F}" type="pres">
      <dgm:prSet presAssocID="{312879B5-E877-499A-A719-6B0D9A4FD7FE}" presName="node" presStyleLbl="node1" presStyleIdx="2" presStyleCnt="4" custLinFactY="16822" custLinFactNeighborX="-27076" custLinFactNeighborY="100000">
        <dgm:presLayoutVars>
          <dgm:bulletEnabled val="1"/>
        </dgm:presLayoutVars>
      </dgm:prSet>
      <dgm:spPr/>
    </dgm:pt>
    <dgm:pt modelId="{1C545A2D-4514-4538-84BC-6AD50799320E}" type="pres">
      <dgm:prSet presAssocID="{01664A32-5FF8-4BA8-A94E-CEB6DF99D28A}" presName="sibTrans" presStyleCnt="0"/>
      <dgm:spPr/>
    </dgm:pt>
    <dgm:pt modelId="{52DEC479-A528-4311-9267-30410532CB1F}" type="pres">
      <dgm:prSet presAssocID="{8AF645DC-DF50-499A-877E-1023A3E60566}" presName="node" presStyleLbl="node1" presStyleIdx="3" presStyleCnt="4" custLinFactNeighborX="-80844" custLinFactNeighborY="155">
        <dgm:presLayoutVars>
          <dgm:bulletEnabled val="1"/>
        </dgm:presLayoutVars>
      </dgm:prSet>
      <dgm:spPr/>
    </dgm:pt>
  </dgm:ptLst>
  <dgm:cxnLst>
    <dgm:cxn modelId="{2BE36E05-B447-48BC-903B-829A3001F549}" type="presOf" srcId="{E6E197F6-2DC4-46C1-AC54-E673AF928E07}" destId="{EAEAC02B-A775-4DA7-95CB-2E19C3BE5C66}" srcOrd="0" destOrd="0" presId="urn:microsoft.com/office/officeart/2005/8/layout/default"/>
    <dgm:cxn modelId="{12F43716-5400-4DDC-98A7-534E7B376E26}" srcId="{E6E197F6-2DC4-46C1-AC54-E673AF928E07}" destId="{312879B5-E877-499A-A719-6B0D9A4FD7FE}" srcOrd="2" destOrd="0" parTransId="{D83B3CDB-86F9-49B6-95D7-3BAEBB1C8123}" sibTransId="{01664A32-5FF8-4BA8-A94E-CEB6DF99D28A}"/>
    <dgm:cxn modelId="{CB48B43C-7621-43E9-A974-68EA58BA66A6}" type="presOf" srcId="{4BB28FC3-026D-4004-A7FC-830BCEC44509}" destId="{08DA0C7A-6B8E-4557-B4B2-0F140A4BFE8A}" srcOrd="0" destOrd="0" presId="urn:microsoft.com/office/officeart/2005/8/layout/default"/>
    <dgm:cxn modelId="{8736F740-E6B2-4DF0-8440-49813914AF3F}" type="presOf" srcId="{8AF645DC-DF50-499A-877E-1023A3E60566}" destId="{52DEC479-A528-4311-9267-30410532CB1F}" srcOrd="0" destOrd="0" presId="urn:microsoft.com/office/officeart/2005/8/layout/default"/>
    <dgm:cxn modelId="{D5F4998B-211E-4B7E-B394-EBDB26F1DC80}" srcId="{E6E197F6-2DC4-46C1-AC54-E673AF928E07}" destId="{730EA4CF-9700-4CA4-9B8B-99FBA6CAD28C}" srcOrd="0" destOrd="0" parTransId="{182CABDE-5BB5-4E16-8B32-E211E09354D0}" sibTransId="{A82A35C4-2D9D-442B-AFFD-40631603A3E6}"/>
    <dgm:cxn modelId="{FF4816AA-B78F-4347-AE1C-D5D014E09755}" srcId="{E6E197F6-2DC4-46C1-AC54-E673AF928E07}" destId="{8AF645DC-DF50-499A-877E-1023A3E60566}" srcOrd="3" destOrd="0" parTransId="{AA29732E-51F3-433E-AA26-C5B4FBC06D91}" sibTransId="{28852743-5274-4578-BD73-ABBDED1112DF}"/>
    <dgm:cxn modelId="{A9511BEC-8AFA-4293-BB53-41917681A5CC}" type="presOf" srcId="{730EA4CF-9700-4CA4-9B8B-99FBA6CAD28C}" destId="{8A0CD52E-262E-4A0D-BBAC-50BBB5487B86}" srcOrd="0" destOrd="0" presId="urn:microsoft.com/office/officeart/2005/8/layout/default"/>
    <dgm:cxn modelId="{296FA9F4-5178-448F-8F1B-94F22ECDA849}" srcId="{E6E197F6-2DC4-46C1-AC54-E673AF928E07}" destId="{4BB28FC3-026D-4004-A7FC-830BCEC44509}" srcOrd="1" destOrd="0" parTransId="{C98336B0-16EB-4AA0-B8E9-1B10F9401775}" sibTransId="{2B635CA6-7889-48DC-84FA-AA1DAD62F674}"/>
    <dgm:cxn modelId="{17DD26FB-2055-41E6-B16C-DF5654E4456E}" type="presOf" srcId="{312879B5-E877-499A-A719-6B0D9A4FD7FE}" destId="{C0D82957-248E-48F1-A417-E498BF52BA5F}" srcOrd="0" destOrd="0" presId="urn:microsoft.com/office/officeart/2005/8/layout/default"/>
    <dgm:cxn modelId="{4A6BA124-D3E4-48E8-A110-E5421C49F00C}" type="presParOf" srcId="{EAEAC02B-A775-4DA7-95CB-2E19C3BE5C66}" destId="{8A0CD52E-262E-4A0D-BBAC-50BBB5487B86}" srcOrd="0" destOrd="0" presId="urn:microsoft.com/office/officeart/2005/8/layout/default"/>
    <dgm:cxn modelId="{AEEC9C78-7FD4-4345-A0D3-65F48E071AA9}" type="presParOf" srcId="{EAEAC02B-A775-4DA7-95CB-2E19C3BE5C66}" destId="{21E16B50-E321-41E8-B58C-E8963BBC554A}" srcOrd="1" destOrd="0" presId="urn:microsoft.com/office/officeart/2005/8/layout/default"/>
    <dgm:cxn modelId="{7509EE19-BFA4-4EE1-A3DE-8DF580A5101A}" type="presParOf" srcId="{EAEAC02B-A775-4DA7-95CB-2E19C3BE5C66}" destId="{08DA0C7A-6B8E-4557-B4B2-0F140A4BFE8A}" srcOrd="2" destOrd="0" presId="urn:microsoft.com/office/officeart/2005/8/layout/default"/>
    <dgm:cxn modelId="{2AE7FC74-8D07-43FC-BC6C-D71ECD467312}" type="presParOf" srcId="{EAEAC02B-A775-4DA7-95CB-2E19C3BE5C66}" destId="{B91CE483-D605-4277-BFDD-9F85D7595510}" srcOrd="3" destOrd="0" presId="urn:microsoft.com/office/officeart/2005/8/layout/default"/>
    <dgm:cxn modelId="{19824B1C-B44E-4D17-9EB8-1AB78308E5EA}" type="presParOf" srcId="{EAEAC02B-A775-4DA7-95CB-2E19C3BE5C66}" destId="{C0D82957-248E-48F1-A417-E498BF52BA5F}" srcOrd="4" destOrd="0" presId="urn:microsoft.com/office/officeart/2005/8/layout/default"/>
    <dgm:cxn modelId="{BA8DEA62-F783-468F-B94B-C03A8964B933}" type="presParOf" srcId="{EAEAC02B-A775-4DA7-95CB-2E19C3BE5C66}" destId="{1C545A2D-4514-4538-84BC-6AD50799320E}" srcOrd="5" destOrd="0" presId="urn:microsoft.com/office/officeart/2005/8/layout/default"/>
    <dgm:cxn modelId="{5649CDF3-3D9F-4083-940E-F57BFDF3F129}" type="presParOf" srcId="{EAEAC02B-A775-4DA7-95CB-2E19C3BE5C66}" destId="{52DEC479-A528-4311-9267-30410532CB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FC9357-7C3D-4DA1-9D5D-12ABEF041F3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F0ADDC03-BD91-4A13-8D77-086576DFEE1B}">
      <dgm:prSet phldrT="[Text]"/>
      <dgm:spPr>
        <a:solidFill>
          <a:srgbClr val="C00000"/>
        </a:solidFill>
      </dgm:spPr>
      <dgm:t>
        <a:bodyPr/>
        <a:lstStyle/>
        <a:p>
          <a:r>
            <a:rPr lang="en-US" dirty="0"/>
            <a:t>Clear</a:t>
          </a:r>
        </a:p>
        <a:p>
          <a:r>
            <a:rPr lang="en-US" dirty="0"/>
            <a:t> Expectations</a:t>
          </a:r>
        </a:p>
      </dgm:t>
    </dgm:pt>
    <dgm:pt modelId="{4B28CE3B-9807-4F38-8EF7-991740E1EB21}" type="parTrans" cxnId="{4EC6AE26-9C72-4E9B-8BC4-291E6A0CB49A}">
      <dgm:prSet/>
      <dgm:spPr/>
      <dgm:t>
        <a:bodyPr/>
        <a:lstStyle/>
        <a:p>
          <a:endParaRPr lang="en-US"/>
        </a:p>
      </dgm:t>
    </dgm:pt>
    <dgm:pt modelId="{9F8BA314-293B-4C34-85D4-086EA377F461}" type="sibTrans" cxnId="{4EC6AE26-9C72-4E9B-8BC4-291E6A0CB49A}">
      <dgm:prSet/>
      <dgm:spPr/>
      <dgm:t>
        <a:bodyPr/>
        <a:lstStyle/>
        <a:p>
          <a:endParaRPr lang="en-US"/>
        </a:p>
      </dgm:t>
    </dgm:pt>
    <dgm:pt modelId="{1C767604-DAD4-41A0-A198-62F83C42E463}">
      <dgm:prSet phldrT="[Text]"/>
      <dgm:spPr/>
      <dgm:t>
        <a:bodyPr/>
        <a:lstStyle/>
        <a:p>
          <a:r>
            <a:rPr lang="en-US" dirty="0"/>
            <a:t>Saves</a:t>
          </a:r>
        </a:p>
        <a:p>
          <a:r>
            <a:rPr lang="en-US" dirty="0"/>
            <a:t>Time</a:t>
          </a:r>
        </a:p>
      </dgm:t>
    </dgm:pt>
    <dgm:pt modelId="{2DD18051-DE3F-42E9-8FCD-0636075CCA4C}" type="parTrans" cxnId="{E10E0AE5-EA5E-4635-8118-116E2AA5D7BC}">
      <dgm:prSet/>
      <dgm:spPr/>
      <dgm:t>
        <a:bodyPr/>
        <a:lstStyle/>
        <a:p>
          <a:endParaRPr lang="en-US"/>
        </a:p>
      </dgm:t>
    </dgm:pt>
    <dgm:pt modelId="{4EF0F08B-5E28-4F31-B6F6-DDC58288CBF1}" type="sibTrans" cxnId="{E10E0AE5-EA5E-4635-8118-116E2AA5D7BC}">
      <dgm:prSet/>
      <dgm:spPr/>
      <dgm:t>
        <a:bodyPr/>
        <a:lstStyle/>
        <a:p>
          <a:endParaRPr lang="en-US"/>
        </a:p>
      </dgm:t>
    </dgm:pt>
    <dgm:pt modelId="{FEEE682E-54BD-4B39-B206-F685B6A2DEBC}">
      <dgm:prSet phldrT="[Text]"/>
      <dgm:spPr>
        <a:solidFill>
          <a:srgbClr val="C00000"/>
        </a:solidFill>
      </dgm:spPr>
      <dgm:t>
        <a:bodyPr/>
        <a:lstStyle/>
        <a:p>
          <a:r>
            <a:rPr lang="en-US" dirty="0"/>
            <a:t>Creates</a:t>
          </a:r>
        </a:p>
        <a:p>
          <a:r>
            <a:rPr lang="en-US" dirty="0"/>
            <a:t>Accountability.</a:t>
          </a:r>
        </a:p>
      </dgm:t>
    </dgm:pt>
    <dgm:pt modelId="{4F1F20F9-B118-4D98-A73E-23918D43F064}" type="parTrans" cxnId="{9EC378C8-1F3D-4794-B06E-67397636766C}">
      <dgm:prSet/>
      <dgm:spPr/>
      <dgm:t>
        <a:bodyPr/>
        <a:lstStyle/>
        <a:p>
          <a:endParaRPr lang="en-US"/>
        </a:p>
      </dgm:t>
    </dgm:pt>
    <dgm:pt modelId="{AA538E25-D3AD-4C84-92C6-15E1C286A7C3}" type="sibTrans" cxnId="{9EC378C8-1F3D-4794-B06E-67397636766C}">
      <dgm:prSet/>
      <dgm:spPr/>
      <dgm:t>
        <a:bodyPr/>
        <a:lstStyle/>
        <a:p>
          <a:endParaRPr lang="en-US"/>
        </a:p>
      </dgm:t>
    </dgm:pt>
    <dgm:pt modelId="{8CF3B0EA-88A6-46CA-AD8A-FF3650604351}" type="pres">
      <dgm:prSet presAssocID="{EBFC9357-7C3D-4DA1-9D5D-12ABEF041F3C}" presName="Name0" presStyleCnt="0">
        <dgm:presLayoutVars>
          <dgm:dir/>
          <dgm:resizeHandles val="exact"/>
        </dgm:presLayoutVars>
      </dgm:prSet>
      <dgm:spPr/>
    </dgm:pt>
    <dgm:pt modelId="{8C4C4845-9DC5-4E5F-97A2-9B9E92587039}" type="pres">
      <dgm:prSet presAssocID="{F0ADDC03-BD91-4A13-8D77-086576DFEE1B}" presName="node" presStyleLbl="node1" presStyleIdx="0" presStyleCnt="3" custLinFactX="-34718" custLinFactNeighborX="-100000" custLinFactNeighborY="-30169">
        <dgm:presLayoutVars>
          <dgm:bulletEnabled val="1"/>
        </dgm:presLayoutVars>
      </dgm:prSet>
      <dgm:spPr/>
    </dgm:pt>
    <dgm:pt modelId="{66A42C70-A7FD-4730-9FBC-8BAC86FA2CC7}" type="pres">
      <dgm:prSet presAssocID="{9F8BA314-293B-4C34-85D4-086EA377F461}" presName="sibTrans" presStyleCnt="0"/>
      <dgm:spPr/>
    </dgm:pt>
    <dgm:pt modelId="{65441787-2659-4311-8718-6C6C86566C28}" type="pres">
      <dgm:prSet presAssocID="{1C767604-DAD4-41A0-A198-62F83C42E463}" presName="node" presStyleLbl="node1" presStyleIdx="1" presStyleCnt="3">
        <dgm:presLayoutVars>
          <dgm:bulletEnabled val="1"/>
        </dgm:presLayoutVars>
      </dgm:prSet>
      <dgm:spPr/>
    </dgm:pt>
    <dgm:pt modelId="{BFF8FFA5-8D8A-4AE3-8500-DB93E44E406D}" type="pres">
      <dgm:prSet presAssocID="{4EF0F08B-5E28-4F31-B6F6-DDC58288CBF1}" presName="sibTrans" presStyleCnt="0"/>
      <dgm:spPr/>
    </dgm:pt>
    <dgm:pt modelId="{4F30D857-0BB3-4EF8-AD89-9FA2C85C79C2}" type="pres">
      <dgm:prSet presAssocID="{FEEE682E-54BD-4B39-B206-F685B6A2DEBC}" presName="node" presStyleLbl="node1" presStyleIdx="2" presStyleCnt="3">
        <dgm:presLayoutVars>
          <dgm:bulletEnabled val="1"/>
        </dgm:presLayoutVars>
      </dgm:prSet>
      <dgm:spPr/>
    </dgm:pt>
  </dgm:ptLst>
  <dgm:cxnLst>
    <dgm:cxn modelId="{C2587B1A-2139-4241-8943-12B8EC22A4C6}" type="presOf" srcId="{1C767604-DAD4-41A0-A198-62F83C42E463}" destId="{65441787-2659-4311-8718-6C6C86566C28}" srcOrd="0" destOrd="0" presId="urn:microsoft.com/office/officeart/2005/8/layout/hList6"/>
    <dgm:cxn modelId="{4EC6AE26-9C72-4E9B-8BC4-291E6A0CB49A}" srcId="{EBFC9357-7C3D-4DA1-9D5D-12ABEF041F3C}" destId="{F0ADDC03-BD91-4A13-8D77-086576DFEE1B}" srcOrd="0" destOrd="0" parTransId="{4B28CE3B-9807-4F38-8EF7-991740E1EB21}" sibTransId="{9F8BA314-293B-4C34-85D4-086EA377F461}"/>
    <dgm:cxn modelId="{1986722C-4151-4C98-A43D-5312A97DC1E5}" type="presOf" srcId="{F0ADDC03-BD91-4A13-8D77-086576DFEE1B}" destId="{8C4C4845-9DC5-4E5F-97A2-9B9E92587039}" srcOrd="0" destOrd="0" presId="urn:microsoft.com/office/officeart/2005/8/layout/hList6"/>
    <dgm:cxn modelId="{D654BC39-A52C-45C3-B84A-2712C88D4FB8}" type="presOf" srcId="{FEEE682E-54BD-4B39-B206-F685B6A2DEBC}" destId="{4F30D857-0BB3-4EF8-AD89-9FA2C85C79C2}" srcOrd="0" destOrd="0" presId="urn:microsoft.com/office/officeart/2005/8/layout/hList6"/>
    <dgm:cxn modelId="{18B81AA8-D62D-40C5-A5A1-8B1C7E017C95}" type="presOf" srcId="{EBFC9357-7C3D-4DA1-9D5D-12ABEF041F3C}" destId="{8CF3B0EA-88A6-46CA-AD8A-FF3650604351}" srcOrd="0" destOrd="0" presId="urn:microsoft.com/office/officeart/2005/8/layout/hList6"/>
    <dgm:cxn modelId="{9EC378C8-1F3D-4794-B06E-67397636766C}" srcId="{EBFC9357-7C3D-4DA1-9D5D-12ABEF041F3C}" destId="{FEEE682E-54BD-4B39-B206-F685B6A2DEBC}" srcOrd="2" destOrd="0" parTransId="{4F1F20F9-B118-4D98-A73E-23918D43F064}" sibTransId="{AA538E25-D3AD-4C84-92C6-15E1C286A7C3}"/>
    <dgm:cxn modelId="{E10E0AE5-EA5E-4635-8118-116E2AA5D7BC}" srcId="{EBFC9357-7C3D-4DA1-9D5D-12ABEF041F3C}" destId="{1C767604-DAD4-41A0-A198-62F83C42E463}" srcOrd="1" destOrd="0" parTransId="{2DD18051-DE3F-42E9-8FCD-0636075CCA4C}" sibTransId="{4EF0F08B-5E28-4F31-B6F6-DDC58288CBF1}"/>
    <dgm:cxn modelId="{DB6C8F08-7F3B-4770-B327-6E2396FB3097}" type="presParOf" srcId="{8CF3B0EA-88A6-46CA-AD8A-FF3650604351}" destId="{8C4C4845-9DC5-4E5F-97A2-9B9E92587039}" srcOrd="0" destOrd="0" presId="urn:microsoft.com/office/officeart/2005/8/layout/hList6"/>
    <dgm:cxn modelId="{CCB4880B-AB5B-4DF4-9E7A-3FF0A2C5C914}" type="presParOf" srcId="{8CF3B0EA-88A6-46CA-AD8A-FF3650604351}" destId="{66A42C70-A7FD-4730-9FBC-8BAC86FA2CC7}" srcOrd="1" destOrd="0" presId="urn:microsoft.com/office/officeart/2005/8/layout/hList6"/>
    <dgm:cxn modelId="{01A04943-D897-41AB-8383-70544D5CE401}" type="presParOf" srcId="{8CF3B0EA-88A6-46CA-AD8A-FF3650604351}" destId="{65441787-2659-4311-8718-6C6C86566C28}" srcOrd="2" destOrd="0" presId="urn:microsoft.com/office/officeart/2005/8/layout/hList6"/>
    <dgm:cxn modelId="{D25D1039-E50F-4F10-B5F0-F4E1B7A1859D}" type="presParOf" srcId="{8CF3B0EA-88A6-46CA-AD8A-FF3650604351}" destId="{BFF8FFA5-8D8A-4AE3-8500-DB93E44E406D}" srcOrd="3" destOrd="0" presId="urn:microsoft.com/office/officeart/2005/8/layout/hList6"/>
    <dgm:cxn modelId="{514009FA-F5B2-45C7-93B7-2F30967664CC}" type="presParOf" srcId="{8CF3B0EA-88A6-46CA-AD8A-FF3650604351}" destId="{4F30D857-0BB3-4EF8-AD89-9FA2C85C79C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B60DBD-5B01-405C-9E94-FB87BF8F4E0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C5F93FE-3183-485F-8E3E-324F0F73CE21}">
      <dgm:prSet/>
      <dgm:spPr/>
      <dgm:t>
        <a:bodyPr/>
        <a:lstStyle/>
        <a:p>
          <a:r>
            <a:rPr lang="en-US" dirty="0">
              <a:solidFill>
                <a:schemeClr val="bg1"/>
              </a:solidFill>
            </a:rPr>
            <a:t>Sends detailed information</a:t>
          </a:r>
        </a:p>
        <a:p>
          <a:r>
            <a:rPr lang="en-US" dirty="0">
              <a:solidFill>
                <a:schemeClr val="bg1"/>
              </a:solidFill>
            </a:rPr>
            <a:t>Creates a written record</a:t>
          </a:r>
        </a:p>
        <a:p>
          <a:r>
            <a:rPr lang="en-US" dirty="0">
              <a:solidFill>
                <a:schemeClr val="bg1"/>
              </a:solidFill>
            </a:rPr>
            <a:t>Easy to reference later</a:t>
          </a:r>
        </a:p>
      </dgm:t>
    </dgm:pt>
    <dgm:pt modelId="{D7116497-2401-45B6-B4EB-38F13D16275B}" type="parTrans" cxnId="{2AD67A52-EA5F-4D12-9D07-124667DC6988}">
      <dgm:prSet/>
      <dgm:spPr/>
      <dgm:t>
        <a:bodyPr/>
        <a:lstStyle/>
        <a:p>
          <a:endParaRPr lang="en-US"/>
        </a:p>
      </dgm:t>
    </dgm:pt>
    <dgm:pt modelId="{FEC9A1B3-7874-49B7-9AAD-0C034128BF4D}" type="sibTrans" cxnId="{2AD67A52-EA5F-4D12-9D07-124667DC6988}">
      <dgm:prSet/>
      <dgm:spPr/>
      <dgm:t>
        <a:bodyPr/>
        <a:lstStyle/>
        <a:p>
          <a:endParaRPr lang="en-US"/>
        </a:p>
      </dgm:t>
    </dgm:pt>
    <dgm:pt modelId="{18F79B85-8369-4758-96C3-7E09E2AAEAB5}">
      <dgm:prSet/>
      <dgm:spPr>
        <a:solidFill>
          <a:srgbClr val="C00000"/>
        </a:solidFill>
        <a:ln>
          <a:solidFill>
            <a:schemeClr val="bg1"/>
          </a:solidFill>
        </a:ln>
      </dgm:spPr>
      <dgm:t>
        <a:bodyPr/>
        <a:lstStyle/>
        <a:p>
          <a:r>
            <a:rPr lang="en-US" dirty="0"/>
            <a:t>Email</a:t>
          </a:r>
        </a:p>
      </dgm:t>
    </dgm:pt>
    <dgm:pt modelId="{8F15BA4A-0AB0-4087-8E63-5CBFA67331CF}" type="parTrans" cxnId="{C36802EF-0936-4F15-A3AE-561709913717}">
      <dgm:prSet/>
      <dgm:spPr/>
      <dgm:t>
        <a:bodyPr/>
        <a:lstStyle/>
        <a:p>
          <a:endParaRPr lang="en-US"/>
        </a:p>
      </dgm:t>
    </dgm:pt>
    <dgm:pt modelId="{400C8D27-C666-4A22-A85D-1E916DD9D461}" type="sibTrans" cxnId="{C36802EF-0936-4F15-A3AE-561709913717}">
      <dgm:prSet/>
      <dgm:spPr/>
      <dgm:t>
        <a:bodyPr/>
        <a:lstStyle/>
        <a:p>
          <a:endParaRPr lang="en-US"/>
        </a:p>
      </dgm:t>
    </dgm:pt>
    <dgm:pt modelId="{1AF2A802-FFB5-4BD7-A60A-028479DF775A}">
      <dgm:prSet phldrT="[Text]" phldr="0"/>
      <dgm:spPr/>
      <dgm:t>
        <a:bodyPr/>
        <a:lstStyle/>
        <a:p>
          <a:r>
            <a:rPr lang="en-US" dirty="0"/>
            <a:t>Microsoft team</a:t>
          </a:r>
        </a:p>
      </dgm:t>
    </dgm:pt>
    <dgm:pt modelId="{036CC404-5055-43BC-838A-63DA7FFE34DB}" type="parTrans" cxnId="{62C0300F-A267-42AA-ACE3-B736D2B4ADA8}">
      <dgm:prSet/>
      <dgm:spPr/>
      <dgm:t>
        <a:bodyPr/>
        <a:lstStyle/>
        <a:p>
          <a:endParaRPr lang="en-US"/>
        </a:p>
      </dgm:t>
    </dgm:pt>
    <dgm:pt modelId="{35888821-33B2-409C-9E0C-DFE9BD87EB72}" type="sibTrans" cxnId="{62C0300F-A267-42AA-ACE3-B736D2B4ADA8}">
      <dgm:prSet/>
      <dgm:spPr/>
      <dgm:t>
        <a:bodyPr/>
        <a:lstStyle/>
        <a:p>
          <a:endParaRPr lang="en-US"/>
        </a:p>
      </dgm:t>
    </dgm:pt>
    <dgm:pt modelId="{96381425-30EF-459A-AEF7-B498811F0ECD}">
      <dgm:prSet phldrT="[Text]" phldr="0"/>
      <dgm:spPr>
        <a:solidFill>
          <a:srgbClr val="C00000"/>
        </a:solidFill>
      </dgm:spPr>
      <dgm:t>
        <a:bodyPr/>
        <a:lstStyle/>
        <a:p>
          <a:r>
            <a:rPr lang="en-US" dirty="0"/>
            <a:t>Instant communication</a:t>
          </a:r>
        </a:p>
        <a:p>
          <a:r>
            <a:rPr lang="en-US" dirty="0"/>
            <a:t>Quick collaboration</a:t>
          </a:r>
        </a:p>
        <a:p>
          <a:r>
            <a:rPr lang="en-US" dirty="0"/>
            <a:t>Easy file sharing</a:t>
          </a:r>
        </a:p>
        <a:p>
          <a:r>
            <a:rPr lang="en-US" dirty="0"/>
            <a:t>Supports virtual meetings</a:t>
          </a:r>
        </a:p>
      </dgm:t>
    </dgm:pt>
    <dgm:pt modelId="{06094007-FDDA-4441-ACE7-CD3E6A56D20E}" type="parTrans" cxnId="{F292827B-0E22-48A6-BEE4-D53062843342}">
      <dgm:prSet/>
      <dgm:spPr/>
      <dgm:t>
        <a:bodyPr/>
        <a:lstStyle/>
        <a:p>
          <a:endParaRPr lang="en-US"/>
        </a:p>
      </dgm:t>
    </dgm:pt>
    <dgm:pt modelId="{464C3FA3-D404-4282-B09C-D37F39E1E952}" type="sibTrans" cxnId="{F292827B-0E22-48A6-BEE4-D53062843342}">
      <dgm:prSet/>
      <dgm:spPr/>
      <dgm:t>
        <a:bodyPr/>
        <a:lstStyle/>
        <a:p>
          <a:endParaRPr lang="en-US"/>
        </a:p>
      </dgm:t>
    </dgm:pt>
    <dgm:pt modelId="{49E623E1-880D-480C-B7D2-AB4EB47BC0B6}" type="pres">
      <dgm:prSet presAssocID="{95B60DBD-5B01-405C-9E94-FB87BF8F4E0B}" presName="diagram" presStyleCnt="0">
        <dgm:presLayoutVars>
          <dgm:dir/>
          <dgm:resizeHandles val="exact"/>
        </dgm:presLayoutVars>
      </dgm:prSet>
      <dgm:spPr/>
    </dgm:pt>
    <dgm:pt modelId="{94F98696-1DBB-4ADA-97BD-B8308CA96E84}" type="pres">
      <dgm:prSet presAssocID="{18F79B85-8369-4758-96C3-7E09E2AAEAB5}" presName="node" presStyleLbl="node1" presStyleIdx="0" presStyleCnt="4" custScaleX="101932" custLinFactNeighborX="-16793" custLinFactNeighborY="3251">
        <dgm:presLayoutVars>
          <dgm:bulletEnabled val="1"/>
        </dgm:presLayoutVars>
      </dgm:prSet>
      <dgm:spPr/>
    </dgm:pt>
    <dgm:pt modelId="{34D0C68B-8D7C-4CC9-8915-FFFDCDCBD68C}" type="pres">
      <dgm:prSet presAssocID="{400C8D27-C666-4A22-A85D-1E916DD9D461}" presName="sibTrans" presStyleCnt="0"/>
      <dgm:spPr/>
    </dgm:pt>
    <dgm:pt modelId="{796714C7-49A2-4D23-B5A4-A0A0C34E12B3}" type="pres">
      <dgm:prSet presAssocID="{BC5F93FE-3183-485F-8E3E-324F0F73CE21}" presName="node" presStyleLbl="node1" presStyleIdx="1" presStyleCnt="4" custLinFactNeighborX="17111" custLinFactNeighborY="476">
        <dgm:presLayoutVars>
          <dgm:bulletEnabled val="1"/>
        </dgm:presLayoutVars>
      </dgm:prSet>
      <dgm:spPr/>
    </dgm:pt>
    <dgm:pt modelId="{8EFB7BB8-A809-4676-AE41-82A4776CAA86}" type="pres">
      <dgm:prSet presAssocID="{FEC9A1B3-7874-49B7-9AAD-0C034128BF4D}" presName="sibTrans" presStyleCnt="0"/>
      <dgm:spPr/>
    </dgm:pt>
    <dgm:pt modelId="{B8E91687-6CDD-4E9B-AAF0-EB37F5F6338B}" type="pres">
      <dgm:prSet presAssocID="{1AF2A802-FFB5-4BD7-A60A-028479DF775A}" presName="node" presStyleLbl="node1" presStyleIdx="2" presStyleCnt="4" custLinFactNeighborX="-22767" custLinFactNeighborY="2">
        <dgm:presLayoutVars>
          <dgm:bulletEnabled val="1"/>
        </dgm:presLayoutVars>
      </dgm:prSet>
      <dgm:spPr/>
    </dgm:pt>
    <dgm:pt modelId="{90C29EFF-1D83-4A5D-8C41-1305FFAD7E78}" type="pres">
      <dgm:prSet presAssocID="{35888821-33B2-409C-9E0C-DFE9BD87EB72}" presName="sibTrans" presStyleCnt="0"/>
      <dgm:spPr/>
    </dgm:pt>
    <dgm:pt modelId="{12EDB6EB-D464-4734-8F29-9060F66F3853}" type="pres">
      <dgm:prSet presAssocID="{96381425-30EF-459A-AEF7-B498811F0ECD}" presName="node" presStyleLbl="node1" presStyleIdx="3" presStyleCnt="4" custLinFactNeighborX="16760" custLinFactNeighborY="-2558">
        <dgm:presLayoutVars>
          <dgm:bulletEnabled val="1"/>
        </dgm:presLayoutVars>
      </dgm:prSet>
      <dgm:spPr/>
    </dgm:pt>
  </dgm:ptLst>
  <dgm:cxnLst>
    <dgm:cxn modelId="{62C0300F-A267-42AA-ACE3-B736D2B4ADA8}" srcId="{95B60DBD-5B01-405C-9E94-FB87BF8F4E0B}" destId="{1AF2A802-FFB5-4BD7-A60A-028479DF775A}" srcOrd="2" destOrd="0" parTransId="{036CC404-5055-43BC-838A-63DA7FFE34DB}" sibTransId="{35888821-33B2-409C-9E0C-DFE9BD87EB72}"/>
    <dgm:cxn modelId="{6B38A216-4EEB-4D22-AFB0-FB09F6CFC2AB}" type="presOf" srcId="{18F79B85-8369-4758-96C3-7E09E2AAEAB5}" destId="{94F98696-1DBB-4ADA-97BD-B8308CA96E84}" srcOrd="0" destOrd="0" presId="urn:microsoft.com/office/officeart/2005/8/layout/default"/>
    <dgm:cxn modelId="{48607343-B67F-49BA-B34C-ED0B0D27EB69}" type="presOf" srcId="{BC5F93FE-3183-485F-8E3E-324F0F73CE21}" destId="{796714C7-49A2-4D23-B5A4-A0A0C34E12B3}" srcOrd="0" destOrd="0" presId="urn:microsoft.com/office/officeart/2005/8/layout/default"/>
    <dgm:cxn modelId="{2AD67A52-EA5F-4D12-9D07-124667DC6988}" srcId="{95B60DBD-5B01-405C-9E94-FB87BF8F4E0B}" destId="{BC5F93FE-3183-485F-8E3E-324F0F73CE21}" srcOrd="1" destOrd="0" parTransId="{D7116497-2401-45B6-B4EB-38F13D16275B}" sibTransId="{FEC9A1B3-7874-49B7-9AAD-0C034128BF4D}"/>
    <dgm:cxn modelId="{D385B859-76AE-46DF-9842-3D945BA8AB47}" type="presOf" srcId="{1AF2A802-FFB5-4BD7-A60A-028479DF775A}" destId="{B8E91687-6CDD-4E9B-AAF0-EB37F5F6338B}" srcOrd="0" destOrd="0" presId="urn:microsoft.com/office/officeart/2005/8/layout/default"/>
    <dgm:cxn modelId="{7F50EF59-6931-4418-A111-E9B7CA4ED04E}" type="presOf" srcId="{96381425-30EF-459A-AEF7-B498811F0ECD}" destId="{12EDB6EB-D464-4734-8F29-9060F66F3853}" srcOrd="0" destOrd="0" presId="urn:microsoft.com/office/officeart/2005/8/layout/default"/>
    <dgm:cxn modelId="{F292827B-0E22-48A6-BEE4-D53062843342}" srcId="{95B60DBD-5B01-405C-9E94-FB87BF8F4E0B}" destId="{96381425-30EF-459A-AEF7-B498811F0ECD}" srcOrd="3" destOrd="0" parTransId="{06094007-FDDA-4441-ACE7-CD3E6A56D20E}" sibTransId="{464C3FA3-D404-4282-B09C-D37F39E1E952}"/>
    <dgm:cxn modelId="{599645BE-124C-479F-8670-CA245CCD681B}" type="presOf" srcId="{95B60DBD-5B01-405C-9E94-FB87BF8F4E0B}" destId="{49E623E1-880D-480C-B7D2-AB4EB47BC0B6}" srcOrd="0" destOrd="0" presId="urn:microsoft.com/office/officeart/2005/8/layout/default"/>
    <dgm:cxn modelId="{C36802EF-0936-4F15-A3AE-561709913717}" srcId="{95B60DBD-5B01-405C-9E94-FB87BF8F4E0B}" destId="{18F79B85-8369-4758-96C3-7E09E2AAEAB5}" srcOrd="0" destOrd="0" parTransId="{8F15BA4A-0AB0-4087-8E63-5CBFA67331CF}" sibTransId="{400C8D27-C666-4A22-A85D-1E916DD9D461}"/>
    <dgm:cxn modelId="{FDBBC016-E310-40FA-BF90-CECC2B0ED2D2}" type="presParOf" srcId="{49E623E1-880D-480C-B7D2-AB4EB47BC0B6}" destId="{94F98696-1DBB-4ADA-97BD-B8308CA96E84}" srcOrd="0" destOrd="0" presId="urn:microsoft.com/office/officeart/2005/8/layout/default"/>
    <dgm:cxn modelId="{9895F6D4-0169-4097-979E-0965868E4FF5}" type="presParOf" srcId="{49E623E1-880D-480C-B7D2-AB4EB47BC0B6}" destId="{34D0C68B-8D7C-4CC9-8915-FFFDCDCBD68C}" srcOrd="1" destOrd="0" presId="urn:microsoft.com/office/officeart/2005/8/layout/default"/>
    <dgm:cxn modelId="{C1E7DEDB-40AA-4B46-8B07-3C4DB02F08FA}" type="presParOf" srcId="{49E623E1-880D-480C-B7D2-AB4EB47BC0B6}" destId="{796714C7-49A2-4D23-B5A4-A0A0C34E12B3}" srcOrd="2" destOrd="0" presId="urn:microsoft.com/office/officeart/2005/8/layout/default"/>
    <dgm:cxn modelId="{8C563F35-F3DC-4F1A-84F1-209AF5FABD45}" type="presParOf" srcId="{49E623E1-880D-480C-B7D2-AB4EB47BC0B6}" destId="{8EFB7BB8-A809-4676-AE41-82A4776CAA86}" srcOrd="3" destOrd="0" presId="urn:microsoft.com/office/officeart/2005/8/layout/default"/>
    <dgm:cxn modelId="{14825657-667B-441A-93F2-24F02C135F35}" type="presParOf" srcId="{49E623E1-880D-480C-B7D2-AB4EB47BC0B6}" destId="{B8E91687-6CDD-4E9B-AAF0-EB37F5F6338B}" srcOrd="4" destOrd="0" presId="urn:microsoft.com/office/officeart/2005/8/layout/default"/>
    <dgm:cxn modelId="{DFEBC21F-167B-46F3-8E0D-5D695AE8C322}" type="presParOf" srcId="{49E623E1-880D-480C-B7D2-AB4EB47BC0B6}" destId="{90C29EFF-1D83-4A5D-8C41-1305FFAD7E78}" srcOrd="5" destOrd="0" presId="urn:microsoft.com/office/officeart/2005/8/layout/default"/>
    <dgm:cxn modelId="{72A327F5-C07D-4CC1-B35D-64453778C174}" type="presParOf" srcId="{49E623E1-880D-480C-B7D2-AB4EB47BC0B6}" destId="{12EDB6EB-D464-4734-8F29-9060F66F385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FC9357-7C3D-4DA1-9D5D-12ABEF041F3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F0ADDC03-BD91-4A13-8D77-086576DFEE1B}">
      <dgm:prSet phldrT="[Text]"/>
      <dgm:spPr>
        <a:solidFill>
          <a:srgbClr val="C00000"/>
        </a:solidFill>
      </dgm:spPr>
      <dgm:t>
        <a:bodyPr/>
        <a:lstStyle/>
        <a:p>
          <a:r>
            <a:rPr lang="en-US" dirty="0"/>
            <a:t>Permanent record </a:t>
          </a:r>
        </a:p>
      </dgm:t>
    </dgm:pt>
    <dgm:pt modelId="{4B28CE3B-9807-4F38-8EF7-991740E1EB21}" type="parTrans" cxnId="{4EC6AE26-9C72-4E9B-8BC4-291E6A0CB49A}">
      <dgm:prSet/>
      <dgm:spPr/>
      <dgm:t>
        <a:bodyPr/>
        <a:lstStyle/>
        <a:p>
          <a:endParaRPr lang="en-US"/>
        </a:p>
      </dgm:t>
    </dgm:pt>
    <dgm:pt modelId="{9F8BA314-293B-4C34-85D4-086EA377F461}" type="sibTrans" cxnId="{4EC6AE26-9C72-4E9B-8BC4-291E6A0CB49A}">
      <dgm:prSet/>
      <dgm:spPr/>
      <dgm:t>
        <a:bodyPr/>
        <a:lstStyle/>
        <a:p>
          <a:endParaRPr lang="en-US"/>
        </a:p>
      </dgm:t>
    </dgm:pt>
    <dgm:pt modelId="{1C767604-DAD4-41A0-A198-62F83C42E463}">
      <dgm:prSet phldrT="[Text]"/>
      <dgm:spPr/>
      <dgm:t>
        <a:bodyPr/>
        <a:lstStyle/>
        <a:p>
          <a:r>
            <a:rPr lang="en-US" dirty="0"/>
            <a:t>Easy access </a:t>
          </a:r>
        </a:p>
      </dgm:t>
    </dgm:pt>
    <dgm:pt modelId="{2DD18051-DE3F-42E9-8FCD-0636075CCA4C}" type="parTrans" cxnId="{E10E0AE5-EA5E-4635-8118-116E2AA5D7BC}">
      <dgm:prSet/>
      <dgm:spPr/>
      <dgm:t>
        <a:bodyPr/>
        <a:lstStyle/>
        <a:p>
          <a:endParaRPr lang="en-US"/>
        </a:p>
      </dgm:t>
    </dgm:pt>
    <dgm:pt modelId="{4EF0F08B-5E28-4F31-B6F6-DDC58288CBF1}" type="sibTrans" cxnId="{E10E0AE5-EA5E-4635-8118-116E2AA5D7BC}">
      <dgm:prSet/>
      <dgm:spPr/>
      <dgm:t>
        <a:bodyPr/>
        <a:lstStyle/>
        <a:p>
          <a:endParaRPr lang="en-US"/>
        </a:p>
      </dgm:t>
    </dgm:pt>
    <dgm:pt modelId="{FEEE682E-54BD-4B39-B206-F685B6A2DEBC}">
      <dgm:prSet phldrT="[Text]"/>
      <dgm:spPr>
        <a:solidFill>
          <a:srgbClr val="C00000"/>
        </a:solidFill>
      </dgm:spPr>
      <dgm:t>
        <a:bodyPr/>
        <a:lstStyle/>
        <a:p>
          <a:r>
            <a:rPr lang="en-US" dirty="0"/>
            <a:t>Professional communication</a:t>
          </a:r>
        </a:p>
        <a:p>
          <a:endParaRPr lang="en-US" dirty="0"/>
        </a:p>
      </dgm:t>
    </dgm:pt>
    <dgm:pt modelId="{4F1F20F9-B118-4D98-A73E-23918D43F064}" type="parTrans" cxnId="{9EC378C8-1F3D-4794-B06E-67397636766C}">
      <dgm:prSet/>
      <dgm:spPr/>
      <dgm:t>
        <a:bodyPr/>
        <a:lstStyle/>
        <a:p>
          <a:endParaRPr lang="en-US"/>
        </a:p>
      </dgm:t>
    </dgm:pt>
    <dgm:pt modelId="{AA538E25-D3AD-4C84-92C6-15E1C286A7C3}" type="sibTrans" cxnId="{9EC378C8-1F3D-4794-B06E-67397636766C}">
      <dgm:prSet/>
      <dgm:spPr/>
      <dgm:t>
        <a:bodyPr/>
        <a:lstStyle/>
        <a:p>
          <a:endParaRPr lang="en-US"/>
        </a:p>
      </dgm:t>
    </dgm:pt>
    <dgm:pt modelId="{8CF3B0EA-88A6-46CA-AD8A-FF3650604351}" type="pres">
      <dgm:prSet presAssocID="{EBFC9357-7C3D-4DA1-9D5D-12ABEF041F3C}" presName="Name0" presStyleCnt="0">
        <dgm:presLayoutVars>
          <dgm:dir/>
          <dgm:resizeHandles val="exact"/>
        </dgm:presLayoutVars>
      </dgm:prSet>
      <dgm:spPr/>
    </dgm:pt>
    <dgm:pt modelId="{8C4C4845-9DC5-4E5F-97A2-9B9E92587039}" type="pres">
      <dgm:prSet presAssocID="{F0ADDC03-BD91-4A13-8D77-086576DFEE1B}" presName="node" presStyleLbl="node1" presStyleIdx="0" presStyleCnt="3" custLinFactX="-34718" custLinFactNeighborX="-100000" custLinFactNeighborY="-30169">
        <dgm:presLayoutVars>
          <dgm:bulletEnabled val="1"/>
        </dgm:presLayoutVars>
      </dgm:prSet>
      <dgm:spPr/>
    </dgm:pt>
    <dgm:pt modelId="{66A42C70-A7FD-4730-9FBC-8BAC86FA2CC7}" type="pres">
      <dgm:prSet presAssocID="{9F8BA314-293B-4C34-85D4-086EA377F461}" presName="sibTrans" presStyleCnt="0"/>
      <dgm:spPr/>
    </dgm:pt>
    <dgm:pt modelId="{65441787-2659-4311-8718-6C6C86566C28}" type="pres">
      <dgm:prSet presAssocID="{1C767604-DAD4-41A0-A198-62F83C42E463}" presName="node" presStyleLbl="node1" presStyleIdx="1" presStyleCnt="3">
        <dgm:presLayoutVars>
          <dgm:bulletEnabled val="1"/>
        </dgm:presLayoutVars>
      </dgm:prSet>
      <dgm:spPr/>
    </dgm:pt>
    <dgm:pt modelId="{BFF8FFA5-8D8A-4AE3-8500-DB93E44E406D}" type="pres">
      <dgm:prSet presAssocID="{4EF0F08B-5E28-4F31-B6F6-DDC58288CBF1}" presName="sibTrans" presStyleCnt="0"/>
      <dgm:spPr/>
    </dgm:pt>
    <dgm:pt modelId="{4F30D857-0BB3-4EF8-AD89-9FA2C85C79C2}" type="pres">
      <dgm:prSet presAssocID="{FEEE682E-54BD-4B39-B206-F685B6A2DEBC}" presName="node" presStyleLbl="node1" presStyleIdx="2" presStyleCnt="3">
        <dgm:presLayoutVars>
          <dgm:bulletEnabled val="1"/>
        </dgm:presLayoutVars>
      </dgm:prSet>
      <dgm:spPr/>
    </dgm:pt>
  </dgm:ptLst>
  <dgm:cxnLst>
    <dgm:cxn modelId="{C2587B1A-2139-4241-8943-12B8EC22A4C6}" type="presOf" srcId="{1C767604-DAD4-41A0-A198-62F83C42E463}" destId="{65441787-2659-4311-8718-6C6C86566C28}" srcOrd="0" destOrd="0" presId="urn:microsoft.com/office/officeart/2005/8/layout/hList6"/>
    <dgm:cxn modelId="{4EC6AE26-9C72-4E9B-8BC4-291E6A0CB49A}" srcId="{EBFC9357-7C3D-4DA1-9D5D-12ABEF041F3C}" destId="{F0ADDC03-BD91-4A13-8D77-086576DFEE1B}" srcOrd="0" destOrd="0" parTransId="{4B28CE3B-9807-4F38-8EF7-991740E1EB21}" sibTransId="{9F8BA314-293B-4C34-85D4-086EA377F461}"/>
    <dgm:cxn modelId="{1986722C-4151-4C98-A43D-5312A97DC1E5}" type="presOf" srcId="{F0ADDC03-BD91-4A13-8D77-086576DFEE1B}" destId="{8C4C4845-9DC5-4E5F-97A2-9B9E92587039}" srcOrd="0" destOrd="0" presId="urn:microsoft.com/office/officeart/2005/8/layout/hList6"/>
    <dgm:cxn modelId="{D654BC39-A52C-45C3-B84A-2712C88D4FB8}" type="presOf" srcId="{FEEE682E-54BD-4B39-B206-F685B6A2DEBC}" destId="{4F30D857-0BB3-4EF8-AD89-9FA2C85C79C2}" srcOrd="0" destOrd="0" presId="urn:microsoft.com/office/officeart/2005/8/layout/hList6"/>
    <dgm:cxn modelId="{18B81AA8-D62D-40C5-A5A1-8B1C7E017C95}" type="presOf" srcId="{EBFC9357-7C3D-4DA1-9D5D-12ABEF041F3C}" destId="{8CF3B0EA-88A6-46CA-AD8A-FF3650604351}" srcOrd="0" destOrd="0" presId="urn:microsoft.com/office/officeart/2005/8/layout/hList6"/>
    <dgm:cxn modelId="{9EC378C8-1F3D-4794-B06E-67397636766C}" srcId="{EBFC9357-7C3D-4DA1-9D5D-12ABEF041F3C}" destId="{FEEE682E-54BD-4B39-B206-F685B6A2DEBC}" srcOrd="2" destOrd="0" parTransId="{4F1F20F9-B118-4D98-A73E-23918D43F064}" sibTransId="{AA538E25-D3AD-4C84-92C6-15E1C286A7C3}"/>
    <dgm:cxn modelId="{E10E0AE5-EA5E-4635-8118-116E2AA5D7BC}" srcId="{EBFC9357-7C3D-4DA1-9D5D-12ABEF041F3C}" destId="{1C767604-DAD4-41A0-A198-62F83C42E463}" srcOrd="1" destOrd="0" parTransId="{2DD18051-DE3F-42E9-8FCD-0636075CCA4C}" sibTransId="{4EF0F08B-5E28-4F31-B6F6-DDC58288CBF1}"/>
    <dgm:cxn modelId="{DB6C8F08-7F3B-4770-B327-6E2396FB3097}" type="presParOf" srcId="{8CF3B0EA-88A6-46CA-AD8A-FF3650604351}" destId="{8C4C4845-9DC5-4E5F-97A2-9B9E92587039}" srcOrd="0" destOrd="0" presId="urn:microsoft.com/office/officeart/2005/8/layout/hList6"/>
    <dgm:cxn modelId="{CCB4880B-AB5B-4DF4-9E7A-3FF0A2C5C914}" type="presParOf" srcId="{8CF3B0EA-88A6-46CA-AD8A-FF3650604351}" destId="{66A42C70-A7FD-4730-9FBC-8BAC86FA2CC7}" srcOrd="1" destOrd="0" presId="urn:microsoft.com/office/officeart/2005/8/layout/hList6"/>
    <dgm:cxn modelId="{01A04943-D897-41AB-8383-70544D5CE401}" type="presParOf" srcId="{8CF3B0EA-88A6-46CA-AD8A-FF3650604351}" destId="{65441787-2659-4311-8718-6C6C86566C28}" srcOrd="2" destOrd="0" presId="urn:microsoft.com/office/officeart/2005/8/layout/hList6"/>
    <dgm:cxn modelId="{D25D1039-E50F-4F10-B5F0-F4E1B7A1859D}" type="presParOf" srcId="{8CF3B0EA-88A6-46CA-AD8A-FF3650604351}" destId="{BFF8FFA5-8D8A-4AE3-8500-DB93E44E406D}" srcOrd="3" destOrd="0" presId="urn:microsoft.com/office/officeart/2005/8/layout/hList6"/>
    <dgm:cxn modelId="{514009FA-F5B2-45C7-93B7-2F30967664CC}" type="presParOf" srcId="{8CF3B0EA-88A6-46CA-AD8A-FF3650604351}" destId="{4F30D857-0BB3-4EF8-AD89-9FA2C85C79C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DFC69-5454-4E50-BE06-714D82E07AA1}">
      <dsp:nvSpPr>
        <dsp:cNvPr id="0" name=""/>
        <dsp:cNvSpPr/>
      </dsp:nvSpPr>
      <dsp:spPr>
        <a:xfrm>
          <a:off x="0" y="533632"/>
          <a:ext cx="8436078" cy="797691"/>
        </a:xfrm>
        <a:prstGeom prst="rect">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654733" tIns="749808" rIns="654733" bIns="85344"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latin typeface="Times New Roman" panose="02020603050405020304" pitchFamily="18" charset="0"/>
            <a:cs typeface="Times New Roman" panose="02020603050405020304" pitchFamily="18" charset="0"/>
          </a:endParaRPr>
        </a:p>
      </dsp:txBody>
      <dsp:txXfrm>
        <a:off x="0" y="533632"/>
        <a:ext cx="8436078" cy="797691"/>
      </dsp:txXfrm>
    </dsp:sp>
    <dsp:sp modelId="{2F2D124A-C0CB-4D61-B368-868FD8438BE1}">
      <dsp:nvSpPr>
        <dsp:cNvPr id="0" name=""/>
        <dsp:cNvSpPr/>
      </dsp:nvSpPr>
      <dsp:spPr>
        <a:xfrm>
          <a:off x="421803" y="2272"/>
          <a:ext cx="5905254" cy="106272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205" tIns="0" rIns="223205" bIns="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Communication helps employees work safely and efficiently  </a:t>
          </a:r>
        </a:p>
      </dsp:txBody>
      <dsp:txXfrm>
        <a:off x="473681" y="54150"/>
        <a:ext cx="5801498" cy="958964"/>
      </dsp:txXfrm>
    </dsp:sp>
    <dsp:sp modelId="{3452AE55-3288-4487-ADF1-36A5A68AEDE7}">
      <dsp:nvSpPr>
        <dsp:cNvPr id="0" name=""/>
        <dsp:cNvSpPr/>
      </dsp:nvSpPr>
      <dsp:spPr>
        <a:xfrm>
          <a:off x="0" y="2057083"/>
          <a:ext cx="8436078" cy="113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4733" tIns="749808" rIns="654733" bIns="85344"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latin typeface="Times New Roman" panose="02020603050405020304" pitchFamily="18" charset="0"/>
            <a:cs typeface="Times New Roman" panose="02020603050405020304" pitchFamily="18" charset="0"/>
          </a:endParaRPr>
        </a:p>
        <a:p>
          <a:pPr marL="57150" lvl="1" indent="-57150" algn="l" defTabSz="355600">
            <a:lnSpc>
              <a:spcPct val="90000"/>
            </a:lnSpc>
            <a:spcBef>
              <a:spcPct val="0"/>
            </a:spcBef>
            <a:spcAft>
              <a:spcPct val="15000"/>
            </a:spcAft>
            <a:buChar char="•"/>
          </a:pPr>
          <a:endParaRPr lang="en-US" sz="800" kern="1200" dirty="0"/>
        </a:p>
      </dsp:txBody>
      <dsp:txXfrm>
        <a:off x="0" y="2057083"/>
        <a:ext cx="8436078" cy="1134000"/>
      </dsp:txXfrm>
    </dsp:sp>
    <dsp:sp modelId="{A33313A5-E1BA-471E-AF3A-D887E31E50CC}">
      <dsp:nvSpPr>
        <dsp:cNvPr id="0" name=""/>
        <dsp:cNvSpPr/>
      </dsp:nvSpPr>
      <dsp:spPr>
        <a:xfrm>
          <a:off x="421803" y="1525723"/>
          <a:ext cx="5905254"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205" tIns="0" rIns="223205" bIns="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Strong Communication builds teamwork and trust</a:t>
          </a:r>
        </a:p>
      </dsp:txBody>
      <dsp:txXfrm>
        <a:off x="473681" y="1577601"/>
        <a:ext cx="5801498" cy="958964"/>
      </dsp:txXfrm>
    </dsp:sp>
    <dsp:sp modelId="{6D2D9076-7A17-49D6-958B-5C2E0BECAA04}">
      <dsp:nvSpPr>
        <dsp:cNvPr id="0" name=""/>
        <dsp:cNvSpPr/>
      </dsp:nvSpPr>
      <dsp:spPr>
        <a:xfrm>
          <a:off x="0" y="3916843"/>
          <a:ext cx="8436078" cy="1134000"/>
        </a:xfrm>
        <a:prstGeom prst="rect">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654733" tIns="749808" rIns="654733" bIns="85344"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latin typeface="Times New Roman" panose="02020603050405020304" pitchFamily="18" charset="0"/>
            <a:cs typeface="Times New Roman" panose="02020603050405020304" pitchFamily="18" charset="0"/>
          </a:endParaRPr>
        </a:p>
        <a:p>
          <a:pPr marL="57150" lvl="1" indent="-57150" algn="l" defTabSz="311150">
            <a:lnSpc>
              <a:spcPct val="90000"/>
            </a:lnSpc>
            <a:spcBef>
              <a:spcPct val="0"/>
            </a:spcBef>
            <a:spcAft>
              <a:spcPct val="15000"/>
            </a:spcAft>
            <a:buChar char="•"/>
          </a:pPr>
          <a:endParaRPr lang="en-US" sz="700" kern="1200" dirty="0"/>
        </a:p>
      </dsp:txBody>
      <dsp:txXfrm>
        <a:off x="0" y="3916843"/>
        <a:ext cx="8436078" cy="1134000"/>
      </dsp:txXfrm>
    </dsp:sp>
    <dsp:sp modelId="{54A804A5-D8A0-4AFF-805E-76D1B70E8AA5}">
      <dsp:nvSpPr>
        <dsp:cNvPr id="0" name=""/>
        <dsp:cNvSpPr/>
      </dsp:nvSpPr>
      <dsp:spPr>
        <a:xfrm>
          <a:off x="449512" y="3364952"/>
          <a:ext cx="5905254" cy="106272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205" tIns="0" rIns="223205"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Understanding different communication strategies makes everyday work easier.</a:t>
          </a:r>
        </a:p>
      </dsp:txBody>
      <dsp:txXfrm>
        <a:off x="501390" y="3416830"/>
        <a:ext cx="5801498" cy="9589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CD52E-262E-4A0D-BBAC-50BBB5487B86}">
      <dsp:nvSpPr>
        <dsp:cNvPr id="0" name=""/>
        <dsp:cNvSpPr/>
      </dsp:nvSpPr>
      <dsp:spPr>
        <a:xfrm>
          <a:off x="793413" y="17820"/>
          <a:ext cx="2664135" cy="1598481"/>
        </a:xfrm>
        <a:prstGeom prst="rect">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Respectful and diplomatic</a:t>
          </a:r>
        </a:p>
        <a:p>
          <a:pPr marL="0" lvl="0" indent="0" algn="ctr" defTabSz="1289050">
            <a:lnSpc>
              <a:spcPct val="90000"/>
            </a:lnSpc>
            <a:spcBef>
              <a:spcPct val="0"/>
            </a:spcBef>
            <a:spcAft>
              <a:spcPct val="35000"/>
            </a:spcAft>
            <a:buNone/>
          </a:pPr>
          <a:endParaRPr lang="en-US" sz="2900" kern="1200" dirty="0"/>
        </a:p>
      </dsp:txBody>
      <dsp:txXfrm>
        <a:off x="793413" y="17820"/>
        <a:ext cx="2664135" cy="1598481"/>
      </dsp:txXfrm>
    </dsp:sp>
    <dsp:sp modelId="{08DA0C7A-6B8E-4557-B4B2-0F140A4BFE8A}">
      <dsp:nvSpPr>
        <dsp:cNvPr id="0" name=""/>
        <dsp:cNvSpPr/>
      </dsp:nvSpPr>
      <dsp:spPr>
        <a:xfrm>
          <a:off x="5175809" y="0"/>
          <a:ext cx="2664135" cy="1598481"/>
        </a:xfrm>
        <a:prstGeom prst="rect">
          <a:avLst/>
        </a:prstGeom>
        <a:solidFill>
          <a:schemeClr val="accent1">
            <a:hueOff val="0"/>
            <a:satOff val="0"/>
            <a:lumOff val="0"/>
            <a:alphaOff val="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Used for sensitive conversations</a:t>
          </a:r>
        </a:p>
      </dsp:txBody>
      <dsp:txXfrm>
        <a:off x="5175809" y="0"/>
        <a:ext cx="2664135" cy="1598481"/>
      </dsp:txXfrm>
    </dsp:sp>
    <dsp:sp modelId="{C0D82957-248E-48F1-A417-E498BF52BA5F}">
      <dsp:nvSpPr>
        <dsp:cNvPr id="0" name=""/>
        <dsp:cNvSpPr/>
      </dsp:nvSpPr>
      <dsp:spPr>
        <a:xfrm>
          <a:off x="5166564" y="1869844"/>
          <a:ext cx="2664135" cy="1598481"/>
        </a:xfrm>
        <a:prstGeom prst="rect">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Helps maintain positive relationships</a:t>
          </a:r>
        </a:p>
      </dsp:txBody>
      <dsp:txXfrm>
        <a:off x="5166564" y="1869844"/>
        <a:ext cx="2664135" cy="1598481"/>
      </dsp:txXfrm>
    </dsp:sp>
    <dsp:sp modelId="{52DEC479-A528-4311-9267-30410532CB1F}">
      <dsp:nvSpPr>
        <dsp:cNvPr id="0" name=""/>
        <dsp:cNvSpPr/>
      </dsp:nvSpPr>
      <dsp:spPr>
        <a:xfrm>
          <a:off x="803564" y="1869844"/>
          <a:ext cx="2664135" cy="1598481"/>
        </a:xfrm>
        <a:prstGeom prst="rect">
          <a:avLst/>
        </a:prstGeom>
        <a:solidFill>
          <a:schemeClr val="accent1">
            <a:hueOff val="0"/>
            <a:satOff val="0"/>
            <a:lumOff val="0"/>
            <a:alphaOff val="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Encourages collaboration</a:t>
          </a:r>
        </a:p>
      </dsp:txBody>
      <dsp:txXfrm>
        <a:off x="803564" y="1869844"/>
        <a:ext cx="2664135" cy="15984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C4845-9DC5-4E5F-97A2-9B9E92587039}">
      <dsp:nvSpPr>
        <dsp:cNvPr id="0" name=""/>
        <dsp:cNvSpPr/>
      </dsp:nvSpPr>
      <dsp:spPr>
        <a:xfrm rot="16200000">
          <a:off x="-354317" y="354317"/>
          <a:ext cx="3295650" cy="2587015"/>
        </a:xfrm>
        <a:prstGeom prst="flowChartManualOperati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1968" bIns="0" numCol="1" spcCol="1270" anchor="ctr" anchorCtr="0">
          <a:noAutofit/>
        </a:bodyPr>
        <a:lstStyle/>
        <a:p>
          <a:pPr marL="0" lvl="0" indent="0" algn="ctr" defTabSz="1289050">
            <a:lnSpc>
              <a:spcPct val="90000"/>
            </a:lnSpc>
            <a:spcBef>
              <a:spcPct val="0"/>
            </a:spcBef>
            <a:spcAft>
              <a:spcPct val="35000"/>
            </a:spcAft>
            <a:buNone/>
          </a:pPr>
          <a:r>
            <a:rPr lang="en-US" sz="2900" kern="1200" dirty="0"/>
            <a:t>Clear</a:t>
          </a:r>
        </a:p>
        <a:p>
          <a:pPr marL="0" lvl="0" indent="0" algn="ctr" defTabSz="1289050">
            <a:lnSpc>
              <a:spcPct val="90000"/>
            </a:lnSpc>
            <a:spcBef>
              <a:spcPct val="0"/>
            </a:spcBef>
            <a:spcAft>
              <a:spcPct val="35000"/>
            </a:spcAft>
            <a:buNone/>
          </a:pPr>
          <a:r>
            <a:rPr lang="en-US" sz="2900" kern="1200" dirty="0"/>
            <a:t> Expectations</a:t>
          </a:r>
        </a:p>
      </dsp:txBody>
      <dsp:txXfrm rot="5400000">
        <a:off x="1" y="659129"/>
        <a:ext cx="2587015" cy="1977390"/>
      </dsp:txXfrm>
    </dsp:sp>
    <dsp:sp modelId="{65441787-2659-4311-8718-6C6C86566C28}">
      <dsp:nvSpPr>
        <dsp:cNvPr id="0" name=""/>
        <dsp:cNvSpPr/>
      </dsp:nvSpPr>
      <dsp:spPr>
        <a:xfrm rot="16200000">
          <a:off x="2427720" y="354317"/>
          <a:ext cx="3295650" cy="2587015"/>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1968" bIns="0" numCol="1" spcCol="1270" anchor="ctr" anchorCtr="0">
          <a:noAutofit/>
        </a:bodyPr>
        <a:lstStyle/>
        <a:p>
          <a:pPr marL="0" lvl="0" indent="0" algn="ctr" defTabSz="1289050">
            <a:lnSpc>
              <a:spcPct val="90000"/>
            </a:lnSpc>
            <a:spcBef>
              <a:spcPct val="0"/>
            </a:spcBef>
            <a:spcAft>
              <a:spcPct val="35000"/>
            </a:spcAft>
            <a:buNone/>
          </a:pPr>
          <a:r>
            <a:rPr lang="en-US" sz="2900" kern="1200" dirty="0"/>
            <a:t>Saves</a:t>
          </a:r>
        </a:p>
        <a:p>
          <a:pPr marL="0" lvl="0" indent="0" algn="ctr" defTabSz="1289050">
            <a:lnSpc>
              <a:spcPct val="90000"/>
            </a:lnSpc>
            <a:spcBef>
              <a:spcPct val="0"/>
            </a:spcBef>
            <a:spcAft>
              <a:spcPct val="35000"/>
            </a:spcAft>
            <a:buNone/>
          </a:pPr>
          <a:r>
            <a:rPr lang="en-US" sz="2900" kern="1200" dirty="0"/>
            <a:t>Time</a:t>
          </a:r>
        </a:p>
      </dsp:txBody>
      <dsp:txXfrm rot="5400000">
        <a:off x="2782038" y="659129"/>
        <a:ext cx="2587015" cy="1977390"/>
      </dsp:txXfrm>
    </dsp:sp>
    <dsp:sp modelId="{4F30D857-0BB3-4EF8-AD89-9FA2C85C79C2}">
      <dsp:nvSpPr>
        <dsp:cNvPr id="0" name=""/>
        <dsp:cNvSpPr/>
      </dsp:nvSpPr>
      <dsp:spPr>
        <a:xfrm rot="16200000">
          <a:off x="5208762" y="354317"/>
          <a:ext cx="3295650" cy="2587015"/>
        </a:xfrm>
        <a:prstGeom prst="flowChartManualOperati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1968" bIns="0" numCol="1" spcCol="1270" anchor="ctr" anchorCtr="0">
          <a:noAutofit/>
        </a:bodyPr>
        <a:lstStyle/>
        <a:p>
          <a:pPr marL="0" lvl="0" indent="0" algn="ctr" defTabSz="1289050">
            <a:lnSpc>
              <a:spcPct val="90000"/>
            </a:lnSpc>
            <a:spcBef>
              <a:spcPct val="0"/>
            </a:spcBef>
            <a:spcAft>
              <a:spcPct val="35000"/>
            </a:spcAft>
            <a:buNone/>
          </a:pPr>
          <a:r>
            <a:rPr lang="en-US" sz="2900" kern="1200" dirty="0"/>
            <a:t>Creates</a:t>
          </a:r>
        </a:p>
        <a:p>
          <a:pPr marL="0" lvl="0" indent="0" algn="ctr" defTabSz="1289050">
            <a:lnSpc>
              <a:spcPct val="90000"/>
            </a:lnSpc>
            <a:spcBef>
              <a:spcPct val="0"/>
            </a:spcBef>
            <a:spcAft>
              <a:spcPct val="35000"/>
            </a:spcAft>
            <a:buNone/>
          </a:pPr>
          <a:r>
            <a:rPr lang="en-US" sz="2900" kern="1200" dirty="0"/>
            <a:t>Accountability.</a:t>
          </a:r>
        </a:p>
      </dsp:txBody>
      <dsp:txXfrm rot="5400000">
        <a:off x="5563080" y="659129"/>
        <a:ext cx="2587015" cy="19773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98696-1DBB-4ADA-97BD-B8308CA96E84}">
      <dsp:nvSpPr>
        <dsp:cNvPr id="0" name=""/>
        <dsp:cNvSpPr/>
      </dsp:nvSpPr>
      <dsp:spPr>
        <a:xfrm>
          <a:off x="0" y="64434"/>
          <a:ext cx="3284286" cy="1933221"/>
        </a:xfrm>
        <a:prstGeom prst="rect">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Email</a:t>
          </a:r>
        </a:p>
      </dsp:txBody>
      <dsp:txXfrm>
        <a:off x="0" y="64434"/>
        <a:ext cx="3284286" cy="1933221"/>
      </dsp:txXfrm>
    </dsp:sp>
    <dsp:sp modelId="{796714C7-49A2-4D23-B5A4-A0A0C34E12B3}">
      <dsp:nvSpPr>
        <dsp:cNvPr id="0" name=""/>
        <dsp:cNvSpPr/>
      </dsp:nvSpPr>
      <dsp:spPr>
        <a:xfrm>
          <a:off x="4624254" y="10787"/>
          <a:ext cx="3222036" cy="19332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rPr>
            <a:t>Sends detailed information</a:t>
          </a:r>
        </a:p>
        <a:p>
          <a:pPr marL="0" lvl="0" indent="0" algn="ctr" defTabSz="1022350">
            <a:lnSpc>
              <a:spcPct val="90000"/>
            </a:lnSpc>
            <a:spcBef>
              <a:spcPct val="0"/>
            </a:spcBef>
            <a:spcAft>
              <a:spcPct val="35000"/>
            </a:spcAft>
            <a:buNone/>
          </a:pPr>
          <a:r>
            <a:rPr lang="en-US" sz="2300" kern="1200" dirty="0">
              <a:solidFill>
                <a:schemeClr val="bg1"/>
              </a:solidFill>
            </a:rPr>
            <a:t>Creates a written record</a:t>
          </a:r>
        </a:p>
        <a:p>
          <a:pPr marL="0" lvl="0" indent="0" algn="ctr" defTabSz="1022350">
            <a:lnSpc>
              <a:spcPct val="90000"/>
            </a:lnSpc>
            <a:spcBef>
              <a:spcPct val="0"/>
            </a:spcBef>
            <a:spcAft>
              <a:spcPct val="35000"/>
            </a:spcAft>
            <a:buNone/>
          </a:pPr>
          <a:r>
            <a:rPr lang="en-US" sz="2300" kern="1200" dirty="0">
              <a:solidFill>
                <a:schemeClr val="bg1"/>
              </a:solidFill>
            </a:rPr>
            <a:t>Easy to reference later</a:t>
          </a:r>
        </a:p>
      </dsp:txBody>
      <dsp:txXfrm>
        <a:off x="4624254" y="10787"/>
        <a:ext cx="3222036" cy="1933221"/>
      </dsp:txXfrm>
    </dsp:sp>
    <dsp:sp modelId="{B8E91687-6CDD-4E9B-AAF0-EB37F5F6338B}">
      <dsp:nvSpPr>
        <dsp:cNvPr id="0" name=""/>
        <dsp:cNvSpPr/>
      </dsp:nvSpPr>
      <dsp:spPr>
        <a:xfrm>
          <a:off x="0" y="2257049"/>
          <a:ext cx="3222036" cy="19332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Microsoft team</a:t>
          </a:r>
        </a:p>
      </dsp:txBody>
      <dsp:txXfrm>
        <a:off x="0" y="2257049"/>
        <a:ext cx="3222036" cy="1933221"/>
      </dsp:txXfrm>
    </dsp:sp>
    <dsp:sp modelId="{12EDB6EB-D464-4734-8F29-9060F66F3853}">
      <dsp:nvSpPr>
        <dsp:cNvPr id="0" name=""/>
        <dsp:cNvSpPr/>
      </dsp:nvSpPr>
      <dsp:spPr>
        <a:xfrm>
          <a:off x="4624254" y="2207559"/>
          <a:ext cx="3222036" cy="1933221"/>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Instant communication</a:t>
          </a:r>
        </a:p>
        <a:p>
          <a:pPr marL="0" lvl="0" indent="0" algn="ctr" defTabSz="1022350">
            <a:lnSpc>
              <a:spcPct val="90000"/>
            </a:lnSpc>
            <a:spcBef>
              <a:spcPct val="0"/>
            </a:spcBef>
            <a:spcAft>
              <a:spcPct val="35000"/>
            </a:spcAft>
            <a:buNone/>
          </a:pPr>
          <a:r>
            <a:rPr lang="en-US" sz="2300" kern="1200" dirty="0"/>
            <a:t>Quick collaboration</a:t>
          </a:r>
        </a:p>
        <a:p>
          <a:pPr marL="0" lvl="0" indent="0" algn="ctr" defTabSz="1022350">
            <a:lnSpc>
              <a:spcPct val="90000"/>
            </a:lnSpc>
            <a:spcBef>
              <a:spcPct val="0"/>
            </a:spcBef>
            <a:spcAft>
              <a:spcPct val="35000"/>
            </a:spcAft>
            <a:buNone/>
          </a:pPr>
          <a:r>
            <a:rPr lang="en-US" sz="2300" kern="1200" dirty="0"/>
            <a:t>Easy file sharing</a:t>
          </a:r>
        </a:p>
        <a:p>
          <a:pPr marL="0" lvl="0" indent="0" algn="ctr" defTabSz="1022350">
            <a:lnSpc>
              <a:spcPct val="90000"/>
            </a:lnSpc>
            <a:spcBef>
              <a:spcPct val="0"/>
            </a:spcBef>
            <a:spcAft>
              <a:spcPct val="35000"/>
            </a:spcAft>
            <a:buNone/>
          </a:pPr>
          <a:r>
            <a:rPr lang="en-US" sz="2300" kern="1200" dirty="0"/>
            <a:t>Supports virtual meetings</a:t>
          </a:r>
        </a:p>
      </dsp:txBody>
      <dsp:txXfrm>
        <a:off x="4624254" y="2207559"/>
        <a:ext cx="3222036" cy="19332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C4845-9DC5-4E5F-97A2-9B9E92587039}">
      <dsp:nvSpPr>
        <dsp:cNvPr id="0" name=""/>
        <dsp:cNvSpPr/>
      </dsp:nvSpPr>
      <dsp:spPr>
        <a:xfrm rot="16200000">
          <a:off x="-354317" y="354317"/>
          <a:ext cx="3295650" cy="2587015"/>
        </a:xfrm>
        <a:prstGeom prst="flowChartManualOperati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759" bIns="0" numCol="1" spcCol="1270" anchor="ctr" anchorCtr="0">
          <a:noAutofit/>
        </a:bodyPr>
        <a:lstStyle/>
        <a:p>
          <a:pPr marL="0" lvl="0" indent="0" algn="ctr" defTabSz="1200150">
            <a:lnSpc>
              <a:spcPct val="90000"/>
            </a:lnSpc>
            <a:spcBef>
              <a:spcPct val="0"/>
            </a:spcBef>
            <a:spcAft>
              <a:spcPct val="35000"/>
            </a:spcAft>
            <a:buNone/>
          </a:pPr>
          <a:r>
            <a:rPr lang="en-US" sz="2700" kern="1200" dirty="0"/>
            <a:t>Permanent record </a:t>
          </a:r>
        </a:p>
      </dsp:txBody>
      <dsp:txXfrm rot="5400000">
        <a:off x="1" y="659129"/>
        <a:ext cx="2587015" cy="1977390"/>
      </dsp:txXfrm>
    </dsp:sp>
    <dsp:sp modelId="{65441787-2659-4311-8718-6C6C86566C28}">
      <dsp:nvSpPr>
        <dsp:cNvPr id="0" name=""/>
        <dsp:cNvSpPr/>
      </dsp:nvSpPr>
      <dsp:spPr>
        <a:xfrm rot="16200000">
          <a:off x="2427720" y="354317"/>
          <a:ext cx="3295650" cy="2587015"/>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759" bIns="0" numCol="1" spcCol="1270" anchor="ctr" anchorCtr="0">
          <a:noAutofit/>
        </a:bodyPr>
        <a:lstStyle/>
        <a:p>
          <a:pPr marL="0" lvl="0" indent="0" algn="ctr" defTabSz="1200150">
            <a:lnSpc>
              <a:spcPct val="90000"/>
            </a:lnSpc>
            <a:spcBef>
              <a:spcPct val="0"/>
            </a:spcBef>
            <a:spcAft>
              <a:spcPct val="35000"/>
            </a:spcAft>
            <a:buNone/>
          </a:pPr>
          <a:r>
            <a:rPr lang="en-US" sz="2700" kern="1200" dirty="0"/>
            <a:t>Easy access </a:t>
          </a:r>
        </a:p>
      </dsp:txBody>
      <dsp:txXfrm rot="5400000">
        <a:off x="2782038" y="659129"/>
        <a:ext cx="2587015" cy="1977390"/>
      </dsp:txXfrm>
    </dsp:sp>
    <dsp:sp modelId="{4F30D857-0BB3-4EF8-AD89-9FA2C85C79C2}">
      <dsp:nvSpPr>
        <dsp:cNvPr id="0" name=""/>
        <dsp:cNvSpPr/>
      </dsp:nvSpPr>
      <dsp:spPr>
        <a:xfrm rot="16200000">
          <a:off x="5208762" y="354317"/>
          <a:ext cx="3295650" cy="2587015"/>
        </a:xfrm>
        <a:prstGeom prst="flowChartManualOperati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759" bIns="0" numCol="1" spcCol="1270" anchor="ctr" anchorCtr="0">
          <a:noAutofit/>
        </a:bodyPr>
        <a:lstStyle/>
        <a:p>
          <a:pPr marL="0" lvl="0" indent="0" algn="ctr" defTabSz="1200150">
            <a:lnSpc>
              <a:spcPct val="90000"/>
            </a:lnSpc>
            <a:spcBef>
              <a:spcPct val="0"/>
            </a:spcBef>
            <a:spcAft>
              <a:spcPct val="35000"/>
            </a:spcAft>
            <a:buNone/>
          </a:pPr>
          <a:r>
            <a:rPr lang="en-US" sz="2700" kern="1200" dirty="0"/>
            <a:t>Professional communication</a:t>
          </a:r>
        </a:p>
        <a:p>
          <a:pPr marL="0" lvl="0" indent="0" algn="ctr" defTabSz="1200150">
            <a:lnSpc>
              <a:spcPct val="90000"/>
            </a:lnSpc>
            <a:spcBef>
              <a:spcPct val="0"/>
            </a:spcBef>
            <a:spcAft>
              <a:spcPct val="35000"/>
            </a:spcAft>
            <a:buNone/>
          </a:pPr>
          <a:endParaRPr lang="en-US" sz="2700" kern="1200" dirty="0"/>
        </a:p>
      </dsp:txBody>
      <dsp:txXfrm rot="5400000">
        <a:off x="5563080" y="659129"/>
        <a:ext cx="2587015" cy="197739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C33126-B9EF-2075-E46E-3552573E52FA}"/>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dirty="0">
                <a:latin typeface="+mn-lt"/>
                <a:ea typeface="+mn-ea"/>
              </a:defRPr>
            </a:lvl1pPr>
          </a:lstStyle>
          <a:p>
            <a:pPr>
              <a:defRPr/>
            </a:pPr>
            <a:endParaRPr lang="en-US"/>
          </a:p>
        </p:txBody>
      </p:sp>
      <p:sp>
        <p:nvSpPr>
          <p:cNvPr id="3" name="Date Placeholder 2">
            <a:extLst>
              <a:ext uri="{FF2B5EF4-FFF2-40B4-BE49-F238E27FC236}">
                <a16:creationId xmlns:a16="http://schemas.microsoft.com/office/drawing/2014/main" id="{E2920F24-858E-0B6A-1BEC-4D9EED87ABCE}"/>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fld id="{6B4AD726-5B96-4D44-9D48-3863D6956EB0}" type="datetimeFigureOut">
              <a:rPr lang="en-US"/>
              <a:pPr>
                <a:defRPr/>
              </a:pPr>
              <a:t>7/5/2026</a:t>
            </a:fld>
            <a:endParaRPr lang="en-US" dirty="0"/>
          </a:p>
        </p:txBody>
      </p:sp>
      <p:sp>
        <p:nvSpPr>
          <p:cNvPr id="4" name="Slide Image Placeholder 3">
            <a:extLst>
              <a:ext uri="{FF2B5EF4-FFF2-40B4-BE49-F238E27FC236}">
                <a16:creationId xmlns:a16="http://schemas.microsoft.com/office/drawing/2014/main" id="{00012B03-449D-4C58-406C-1B172516DD66}"/>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B661C48A-3881-2F75-1A2A-641D8F6F961E}"/>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CA" noProof="0"/>
              <a:t>Click to edit Master text styles</a:t>
            </a:r>
          </a:p>
          <a:p>
            <a:pPr lvl="1"/>
            <a:r>
              <a:rPr lang="en-CA" noProof="0"/>
              <a:t>Second level</a:t>
            </a:r>
          </a:p>
          <a:p>
            <a:pPr lvl="2"/>
            <a:r>
              <a:rPr lang="en-CA" noProof="0"/>
              <a:t>Third level</a:t>
            </a:r>
          </a:p>
          <a:p>
            <a:pPr lvl="3"/>
            <a:r>
              <a:rPr lang="en-CA" noProof="0"/>
              <a:t>Fourth level</a:t>
            </a:r>
          </a:p>
          <a:p>
            <a:pPr lvl="4"/>
            <a:r>
              <a:rPr lang="en-CA" noProof="0"/>
              <a:t>Fifth level</a:t>
            </a:r>
            <a:endParaRPr lang="en-US" noProof="0"/>
          </a:p>
        </p:txBody>
      </p:sp>
      <p:sp>
        <p:nvSpPr>
          <p:cNvPr id="6" name="Footer Placeholder 5">
            <a:extLst>
              <a:ext uri="{FF2B5EF4-FFF2-40B4-BE49-F238E27FC236}">
                <a16:creationId xmlns:a16="http://schemas.microsoft.com/office/drawing/2014/main" id="{0DA73E51-9167-2F34-D104-AF58EBA9219F}"/>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dirty="0">
                <a:latin typeface="+mn-lt"/>
                <a:ea typeface="+mn-ea"/>
              </a:defRPr>
            </a:lvl1pPr>
          </a:lstStyle>
          <a:p>
            <a:pPr>
              <a:defRPr/>
            </a:pPr>
            <a:endParaRPr lang="en-US"/>
          </a:p>
        </p:txBody>
      </p:sp>
      <p:sp>
        <p:nvSpPr>
          <p:cNvPr id="7" name="Slide Number Placeholder 6">
            <a:extLst>
              <a:ext uri="{FF2B5EF4-FFF2-40B4-BE49-F238E27FC236}">
                <a16:creationId xmlns:a16="http://schemas.microsoft.com/office/drawing/2014/main" id="{6B594E3D-CB6D-383A-6FF7-D93298CCC3C6}"/>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DD80BA76-8AE7-4784-8CE8-9D1676C2EA8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CDF15D0-94C5-D0D1-BABF-B687A4C953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FE5D5A77-2120-D719-D20B-869A2A5042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lide Number Placeholder 3">
            <a:extLst>
              <a:ext uri="{FF2B5EF4-FFF2-40B4-BE49-F238E27FC236}">
                <a16:creationId xmlns:a16="http://schemas.microsoft.com/office/drawing/2014/main" id="{E8D55F58-16CE-C3B9-5E68-811BC69BB3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24C5C41-784B-471B-B69B-F6FF2865F79B}" type="slidenum">
              <a:rPr lang="en-US" altLang="en-US" smtClean="0"/>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C8B4A914-E1BF-72B7-C52E-10DE56BFA0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B9A1916D-44CD-BF25-ED75-55694EAC7727}"/>
              </a:ext>
            </a:extLst>
          </p:cNvPr>
          <p:cNvSpPr>
            <a:spLocks noGrp="1" noChangeArrowheads="1"/>
          </p:cNvSpPr>
          <p:nvPr>
            <p:ph type="body" idx="1"/>
          </p:nvPr>
        </p:nvSpPr>
        <p:spPr bwMode="auto"/>
        <p:txBody>
          <a:bodyPr wrap="square" numCol="1" anchor="t" anchorCtr="0" compatLnSpc="1">
            <a:prstTxWarp prst="textNoShape">
              <a:avLst/>
            </a:prstTxWarp>
            <a:normAutofit/>
          </a:bodyPr>
          <a:lstStyle/>
          <a:p>
            <a:pPr>
              <a:defRPr/>
            </a:pPr>
            <a:r>
              <a:rPr lang="en-US" sz="1200" kern="0" dirty="0">
                <a:effectLst/>
                <a:latin typeface="Times New Roman" panose="02020603050405020304" pitchFamily="18" charset="0"/>
                <a:ea typeface="Times New Roman" panose="02020603050405020304" pitchFamily="18" charset="0"/>
              </a:rPr>
              <a:t>Welcome, everyone. Today we'll talk about how communication affects our daily work at </a:t>
            </a:r>
            <a:r>
              <a:rPr lang="en-US" sz="1200" kern="0" dirty="0" err="1">
                <a:effectLst/>
                <a:latin typeface="Times New Roman" panose="02020603050405020304" pitchFamily="18" charset="0"/>
                <a:ea typeface="Times New Roman" panose="02020603050405020304" pitchFamily="18" charset="0"/>
              </a:rPr>
              <a:t>Merrilton</a:t>
            </a:r>
            <a:r>
              <a:rPr lang="en-US" sz="1200" kern="0" dirty="0">
                <a:effectLst/>
                <a:latin typeface="Times New Roman" panose="02020603050405020304" pitchFamily="18" charset="0"/>
                <a:ea typeface="Times New Roman" panose="02020603050405020304" pitchFamily="18" charset="0"/>
              </a:rPr>
              <a:t> Robotics. Good communication isn't just about sharing information, it's about making sure everyone understands expectations, works well together, and feels comfortable asking questions. As new employees, knowing when and how to communicate will help you succeed from your very first day.</a:t>
            </a:r>
            <a:endParaRPr lang="en-US" altLang="en-US" dirty="0"/>
          </a:p>
        </p:txBody>
      </p:sp>
      <p:sp>
        <p:nvSpPr>
          <p:cNvPr id="6148" name="Slide Number Placeholder 3">
            <a:extLst>
              <a:ext uri="{FF2B5EF4-FFF2-40B4-BE49-F238E27FC236}">
                <a16:creationId xmlns:a16="http://schemas.microsoft.com/office/drawing/2014/main" id="{C599AFEE-1D78-A0F4-566C-824E4A54B8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AF776E0-0B14-47F4-B00A-39C0047EF9A1}"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7C1D2586-EE99-A69E-9469-4ED5136BDE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EB52024-199D-CF24-F491-C38D29D358F3}"/>
              </a:ext>
            </a:extLst>
          </p:cNvPr>
          <p:cNvSpPr>
            <a:spLocks noGrp="1"/>
          </p:cNvSpPr>
          <p:nvPr>
            <p:ph type="body" idx="1"/>
          </p:nvPr>
        </p:nvSpPr>
        <p:spPr/>
        <p:txBody>
          <a:bodyPr>
            <a:normAutofit/>
          </a:bodyPr>
          <a:lstStyle/>
          <a:p>
            <a:pPr marL="0" marR="0">
              <a:lnSpc>
                <a:spcPct val="115000"/>
              </a:lnSpc>
              <a:spcAft>
                <a:spcPts val="800"/>
              </a:spcAft>
              <a:buNone/>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Direct communication means saying exactly what needs to be said without leaving room for misunderstanding. During onboarding, managers use direct communication to explain safety rules, job responsibilities, and company expectations. Since robotics involves equipment and technology, it's important that employees clearly understand instructions.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defRPr/>
            </a:pPr>
            <a:endParaRPr lang="en-US" dirty="0"/>
          </a:p>
        </p:txBody>
      </p:sp>
      <p:sp>
        <p:nvSpPr>
          <p:cNvPr id="8196" name="Slide Number Placeholder 3">
            <a:extLst>
              <a:ext uri="{FF2B5EF4-FFF2-40B4-BE49-F238E27FC236}">
                <a16:creationId xmlns:a16="http://schemas.microsoft.com/office/drawing/2014/main" id="{25AD2221-A545-CA35-67FD-6A9881BC96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3534191-7597-4C92-AB49-E22EC680337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CBA9BAD-4486-A072-0082-B3ABDBF644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9C400ABB-E840-8200-38E3-887C2990C6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S PGothic" pitchFamily="34" charset="-128"/>
                <a:cs typeface="+mn-cs"/>
              </a:rPr>
              <a:t>Not every conversation should be completely direct. Sometimes managers need to deliver disappointing news while maintaining a positive relationship with employees. Using an indirect approach allows managers to communicate difficult information respectfully while recognizing the employee's effort.</a:t>
            </a:r>
          </a:p>
          <a:p>
            <a:endParaRPr lang="en-US" altLang="en-US" dirty="0"/>
          </a:p>
        </p:txBody>
      </p:sp>
      <p:sp>
        <p:nvSpPr>
          <p:cNvPr id="10244" name="Slide Number Placeholder 3">
            <a:extLst>
              <a:ext uri="{FF2B5EF4-FFF2-40B4-BE49-F238E27FC236}">
                <a16:creationId xmlns:a16="http://schemas.microsoft.com/office/drawing/2014/main" id="{39F15709-E6FE-E70B-B45D-4B3A9CE09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D010014-8D9F-47D9-92C9-2101A83CC96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425C39F-01E3-2DF2-1D7E-68BDC720D9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4E030BD-DE61-DC60-D758-B56ADC8AD0D6}"/>
              </a:ext>
            </a:extLst>
          </p:cNvPr>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S PGothic" pitchFamily="34" charset="-128"/>
                <a:cs typeface="+mn-cs"/>
              </a:rPr>
              <a:t>Direct communication works because employees know exactly what is expected of them. It also prevents misunderstandings, making work more efficient. Finally, when expectations are clear, everyone understands their responsibilities and can be held accountable for their work.</a:t>
            </a:r>
          </a:p>
          <a:p>
            <a:pPr>
              <a:defRPr/>
            </a:pPr>
            <a:endParaRPr lang="en-US" dirty="0"/>
          </a:p>
        </p:txBody>
      </p:sp>
      <p:sp>
        <p:nvSpPr>
          <p:cNvPr id="22532" name="Slide Number Placeholder 3">
            <a:extLst>
              <a:ext uri="{FF2B5EF4-FFF2-40B4-BE49-F238E27FC236}">
                <a16:creationId xmlns:a16="http://schemas.microsoft.com/office/drawing/2014/main" id="{AD2C6C26-96A1-8893-3931-499284069C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9B1788F-A582-4993-BE69-67C8CF53A49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A236EAED-CA01-DD46-CD0B-D8F08B7D3D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A3FCCD6-886D-E05D-B4D2-D6A391C6056B}"/>
              </a:ext>
            </a:extLst>
          </p:cNvPr>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S PGothic" pitchFamily="34" charset="-128"/>
                <a:cs typeface="+mn-cs"/>
              </a:rPr>
              <a:t>Communication strategies describe how we communicate, while communication methods describe the tools we use. Email is ideal for sharing important information that employees may need later. Microsoft Teams is better for quick conversations, asking questions, and collaborating with coworkers throughout the day.</a:t>
            </a:r>
          </a:p>
          <a:p>
            <a:pPr>
              <a:defRPr/>
            </a:pPr>
            <a:endParaRPr lang="en-US" dirty="0"/>
          </a:p>
        </p:txBody>
      </p:sp>
      <p:sp>
        <p:nvSpPr>
          <p:cNvPr id="18436" name="Slide Number Placeholder 3">
            <a:extLst>
              <a:ext uri="{FF2B5EF4-FFF2-40B4-BE49-F238E27FC236}">
                <a16:creationId xmlns:a16="http://schemas.microsoft.com/office/drawing/2014/main" id="{D7976EF6-F856-3D88-6D31-999E2AB349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D78AA7E-6A25-455C-9B05-1DD7A4D533F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D05F2-40A2-3ACE-395F-3055F06CE7D0}"/>
            </a:ext>
          </a:extLst>
        </p:cNvPr>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89BB4D89-5A9D-EDD0-A02C-91219F40D1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CFE23E3-9010-A30F-D6AA-D4736EFBBA90}"/>
              </a:ext>
            </a:extLst>
          </p:cNvPr>
          <p:cNvSpPr>
            <a:spLocks noGrp="1"/>
          </p:cNvSpPr>
          <p:nvPr>
            <p:ph type="body" idx="1"/>
          </p:nvPr>
        </p:nvSpPr>
        <p:spPr/>
        <p:txBody>
          <a:bodyPr>
            <a:normAutofit/>
          </a:bodyPr>
          <a:lstStyle/>
          <a:p>
            <a:r>
              <a:rPr lang="en-US" sz="1200" kern="1200" dirty="0">
                <a:solidFill>
                  <a:schemeClr val="tx1"/>
                </a:solidFill>
                <a:effectLst/>
                <a:latin typeface="+mn-lt"/>
                <a:ea typeface="MS PGothic" pitchFamily="34" charset="-128"/>
                <a:cs typeface="+mn-cs"/>
              </a:rPr>
              <a:t>Email remains one of the most widely used business communication tools. It allows employees to review information whenever needed, keeps communication organized, and creates documentation that can be referenced later if questions arise.</a:t>
            </a:r>
          </a:p>
          <a:p>
            <a:br>
              <a:rPr lang="en-US" sz="1200" kern="1200" dirty="0">
                <a:solidFill>
                  <a:schemeClr val="tx1"/>
                </a:solidFill>
                <a:effectLst/>
                <a:latin typeface="+mn-lt"/>
                <a:ea typeface="MS PGothic" pitchFamily="34" charset="-128"/>
                <a:cs typeface="+mn-cs"/>
              </a:rPr>
            </a:br>
            <a:endParaRPr lang="en-US" sz="1200" kern="1200" dirty="0">
              <a:solidFill>
                <a:schemeClr val="tx1"/>
              </a:solidFill>
              <a:effectLst/>
              <a:latin typeface="+mn-lt"/>
              <a:ea typeface="MS PGothic" pitchFamily="34" charset="-128"/>
              <a:cs typeface="+mn-cs"/>
            </a:endParaRPr>
          </a:p>
          <a:p>
            <a:pPr>
              <a:defRPr/>
            </a:pPr>
            <a:endParaRPr lang="en-US" dirty="0"/>
          </a:p>
        </p:txBody>
      </p:sp>
      <p:sp>
        <p:nvSpPr>
          <p:cNvPr id="22532" name="Slide Number Placeholder 3">
            <a:extLst>
              <a:ext uri="{FF2B5EF4-FFF2-40B4-BE49-F238E27FC236}">
                <a16:creationId xmlns:a16="http://schemas.microsoft.com/office/drawing/2014/main" id="{98900CB6-5F78-3A99-EA31-FB834408D6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9B1788F-A582-4993-BE69-67C8CF53A49B}" type="slidenum">
              <a:rPr lang="en-US" altLang="en-US" smtClean="0"/>
              <a:pPr/>
              <a:t>7</a:t>
            </a:fld>
            <a:endParaRPr lang="en-US" altLang="en-US"/>
          </a:p>
        </p:txBody>
      </p:sp>
    </p:spTree>
    <p:extLst>
      <p:ext uri="{BB962C8B-B14F-4D97-AF65-F5344CB8AC3E}">
        <p14:creationId xmlns:p14="http://schemas.microsoft.com/office/powerpoint/2010/main" val="375953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74EB1DF1-DD43-DE28-6AED-3DC8F26839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3E2F80D-AA43-DB73-F362-A44A584C25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S PGothic" pitchFamily="34" charset="-128"/>
                <a:cs typeface="+mn-cs"/>
              </a:rPr>
              <a:t>There isn't one communication method that's right for every situation. Managers should think about the purpose of the message before choosing how to communicate. Selecting the right strategy and communication tool helps employees receive information more effectively.</a:t>
            </a:r>
            <a:endParaRPr lang="en-US" altLang="en-US" dirty="0"/>
          </a:p>
        </p:txBody>
      </p:sp>
      <p:sp>
        <p:nvSpPr>
          <p:cNvPr id="28676" name="Slide Number Placeholder 3">
            <a:extLst>
              <a:ext uri="{FF2B5EF4-FFF2-40B4-BE49-F238E27FC236}">
                <a16:creationId xmlns:a16="http://schemas.microsoft.com/office/drawing/2014/main" id="{109133A1-4366-C02B-BD61-7A063C7014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F3C4864-FDC5-4541-B694-974A71B058D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3D185-AAF6-8F6E-308E-AD7572FC6187}"/>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8346F23-B83D-F40B-4ECB-E4904968C7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12CC77C-1002-4210-747D-F0A47EB786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lide Number Placeholder 3">
            <a:extLst>
              <a:ext uri="{FF2B5EF4-FFF2-40B4-BE49-F238E27FC236}">
                <a16:creationId xmlns:a16="http://schemas.microsoft.com/office/drawing/2014/main" id="{B9E0E866-CC16-4FA1-5C8B-E46169E5CD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24C5C41-784B-471B-B69B-F6FF2865F79B}" type="slidenum">
              <a:rPr lang="en-US" altLang="en-US" smtClean="0"/>
              <a:pPr/>
              <a:t>9</a:t>
            </a:fld>
            <a:endParaRPr lang="en-US" altLang="en-US"/>
          </a:p>
        </p:txBody>
      </p:sp>
    </p:spTree>
    <p:extLst>
      <p:ext uri="{BB962C8B-B14F-4D97-AF65-F5344CB8AC3E}">
        <p14:creationId xmlns:p14="http://schemas.microsoft.com/office/powerpoint/2010/main" val="1036402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1A98D9E-0F38-3B91-6359-E168FD64873A}"/>
              </a:ext>
            </a:extLst>
          </p:cNvPr>
          <p:cNvSpPr>
            <a:spLocks noGrp="1"/>
          </p:cNvSpPr>
          <p:nvPr>
            <p:ph type="dt" sz="half" idx="10"/>
          </p:nvPr>
        </p:nvSpPr>
        <p:spPr/>
        <p:txBody>
          <a:bodyPr/>
          <a:lstStyle>
            <a:lvl1pPr>
              <a:defRPr/>
            </a:lvl1pPr>
          </a:lstStyle>
          <a:p>
            <a:pPr>
              <a:defRPr/>
            </a:pPr>
            <a:fld id="{7F3BA5BD-02F7-4379-91F6-5174551A07F9}"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20216937-ADA8-810F-8446-2FAE1ECE7D0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B7166-2C5D-35F4-0EB1-1E3313EB3BD5}"/>
              </a:ext>
            </a:extLst>
          </p:cNvPr>
          <p:cNvSpPr>
            <a:spLocks noGrp="1"/>
          </p:cNvSpPr>
          <p:nvPr>
            <p:ph type="sldNum" sz="quarter" idx="12"/>
          </p:nvPr>
        </p:nvSpPr>
        <p:spPr/>
        <p:txBody>
          <a:bodyPr/>
          <a:lstStyle>
            <a:lvl1pPr>
              <a:defRPr/>
            </a:lvl1pPr>
          </a:lstStyle>
          <a:p>
            <a:pPr>
              <a:defRPr/>
            </a:pPr>
            <a:fld id="{2D739C2F-6AF4-4143-BE0D-D16FC475B276}" type="slidenum">
              <a:rPr lang="en-US" altLang="en-US"/>
              <a:pPr>
                <a:defRPr/>
              </a:pPr>
              <a:t>‹#›</a:t>
            </a:fld>
            <a:endParaRPr lang="en-US" altLang="en-US" dirty="0"/>
          </a:p>
        </p:txBody>
      </p:sp>
    </p:spTree>
    <p:extLst>
      <p:ext uri="{BB962C8B-B14F-4D97-AF65-F5344CB8AC3E}">
        <p14:creationId xmlns:p14="http://schemas.microsoft.com/office/powerpoint/2010/main" val="2860565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D90BE3E9-E4BE-CB64-B599-24C6462FA9F7}"/>
              </a:ext>
            </a:extLst>
          </p:cNvPr>
          <p:cNvSpPr>
            <a:spLocks noGrp="1"/>
          </p:cNvSpPr>
          <p:nvPr>
            <p:ph type="dt" sz="half" idx="10"/>
          </p:nvPr>
        </p:nvSpPr>
        <p:spPr/>
        <p:txBody>
          <a:bodyPr/>
          <a:lstStyle>
            <a:lvl1pPr>
              <a:defRPr/>
            </a:lvl1pPr>
          </a:lstStyle>
          <a:p>
            <a:pPr>
              <a:defRPr/>
            </a:pPr>
            <a:fld id="{2CA062F1-53A7-4D18-B869-D49DB74C0A51}"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43E2A76B-8965-DC76-C557-737D9230C21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4AE45FB-29DD-DA42-5E44-61A4CC595637}"/>
              </a:ext>
            </a:extLst>
          </p:cNvPr>
          <p:cNvSpPr>
            <a:spLocks noGrp="1"/>
          </p:cNvSpPr>
          <p:nvPr>
            <p:ph type="sldNum" sz="quarter" idx="12"/>
          </p:nvPr>
        </p:nvSpPr>
        <p:spPr/>
        <p:txBody>
          <a:bodyPr/>
          <a:lstStyle>
            <a:lvl1pPr>
              <a:defRPr/>
            </a:lvl1pPr>
          </a:lstStyle>
          <a:p>
            <a:pPr>
              <a:defRPr/>
            </a:pPr>
            <a:fld id="{141764CF-1417-45F2-BAF8-3D5226DC4B55}" type="slidenum">
              <a:rPr lang="en-US" altLang="en-US"/>
              <a:pPr>
                <a:defRPr/>
              </a:pPr>
              <a:t>‹#›</a:t>
            </a:fld>
            <a:endParaRPr lang="en-US" altLang="en-US" dirty="0"/>
          </a:p>
        </p:txBody>
      </p:sp>
    </p:spTree>
    <p:extLst>
      <p:ext uri="{BB962C8B-B14F-4D97-AF65-F5344CB8AC3E}">
        <p14:creationId xmlns:p14="http://schemas.microsoft.com/office/powerpoint/2010/main" val="387677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0F595947-08AF-C4BC-CA69-74E130E665B3}"/>
              </a:ext>
            </a:extLst>
          </p:cNvPr>
          <p:cNvSpPr>
            <a:spLocks noGrp="1"/>
          </p:cNvSpPr>
          <p:nvPr>
            <p:ph type="dt" sz="half" idx="10"/>
          </p:nvPr>
        </p:nvSpPr>
        <p:spPr/>
        <p:txBody>
          <a:bodyPr/>
          <a:lstStyle>
            <a:lvl1pPr>
              <a:defRPr/>
            </a:lvl1pPr>
          </a:lstStyle>
          <a:p>
            <a:pPr>
              <a:defRPr/>
            </a:pPr>
            <a:fld id="{7DD3A4EB-E8B4-49C1-9C1B-08DA73FA2E31}"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6E79FC6C-F7C7-9F09-D3CA-F3ABEFD0D28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205B610-8C68-2D0B-58A8-0F43C845361A}"/>
              </a:ext>
            </a:extLst>
          </p:cNvPr>
          <p:cNvSpPr>
            <a:spLocks noGrp="1"/>
          </p:cNvSpPr>
          <p:nvPr>
            <p:ph type="sldNum" sz="quarter" idx="12"/>
          </p:nvPr>
        </p:nvSpPr>
        <p:spPr/>
        <p:txBody>
          <a:bodyPr/>
          <a:lstStyle>
            <a:lvl1pPr>
              <a:defRPr/>
            </a:lvl1pPr>
          </a:lstStyle>
          <a:p>
            <a:pPr>
              <a:defRPr/>
            </a:pPr>
            <a:fld id="{E28373E3-CFD7-49D1-9891-C60DE45ED485}" type="slidenum">
              <a:rPr lang="en-US" altLang="en-US"/>
              <a:pPr>
                <a:defRPr/>
              </a:pPr>
              <a:t>‹#›</a:t>
            </a:fld>
            <a:endParaRPr lang="en-US" altLang="en-US" dirty="0"/>
          </a:p>
        </p:txBody>
      </p:sp>
    </p:spTree>
    <p:extLst>
      <p:ext uri="{BB962C8B-B14F-4D97-AF65-F5344CB8AC3E}">
        <p14:creationId xmlns:p14="http://schemas.microsoft.com/office/powerpoint/2010/main" val="2044202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C1C86D7A-56BB-660A-F50E-3BBBF5BC2E20}"/>
              </a:ext>
            </a:extLst>
          </p:cNvPr>
          <p:cNvSpPr>
            <a:spLocks noGrp="1"/>
          </p:cNvSpPr>
          <p:nvPr>
            <p:ph type="dt" sz="half" idx="10"/>
          </p:nvPr>
        </p:nvSpPr>
        <p:spPr/>
        <p:txBody>
          <a:bodyPr/>
          <a:lstStyle>
            <a:lvl1pPr>
              <a:defRPr/>
            </a:lvl1pPr>
          </a:lstStyle>
          <a:p>
            <a:pPr>
              <a:defRPr/>
            </a:pPr>
            <a:fld id="{2C16929C-5BD0-4F7F-B306-0442E4A5BB6D}"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437CCCA3-7FF0-23CE-AD93-E8358E056C2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586E4A9-5084-D89A-804F-850F4C42256E}"/>
              </a:ext>
            </a:extLst>
          </p:cNvPr>
          <p:cNvSpPr>
            <a:spLocks noGrp="1"/>
          </p:cNvSpPr>
          <p:nvPr>
            <p:ph type="sldNum" sz="quarter" idx="12"/>
          </p:nvPr>
        </p:nvSpPr>
        <p:spPr/>
        <p:txBody>
          <a:bodyPr/>
          <a:lstStyle>
            <a:lvl1pPr>
              <a:defRPr/>
            </a:lvl1pPr>
          </a:lstStyle>
          <a:p>
            <a:pPr>
              <a:defRPr/>
            </a:pPr>
            <a:fld id="{E2FE4B35-EA23-4989-8CFE-36174BA8B488}" type="slidenum">
              <a:rPr lang="en-US" altLang="en-US"/>
              <a:pPr>
                <a:defRPr/>
              </a:pPr>
              <a:t>‹#›</a:t>
            </a:fld>
            <a:endParaRPr lang="en-US" altLang="en-US" dirty="0"/>
          </a:p>
        </p:txBody>
      </p:sp>
    </p:spTree>
    <p:extLst>
      <p:ext uri="{BB962C8B-B14F-4D97-AF65-F5344CB8AC3E}">
        <p14:creationId xmlns:p14="http://schemas.microsoft.com/office/powerpoint/2010/main" val="70626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7E42A99C-8BB3-905B-D280-3765DEF7472B}"/>
              </a:ext>
            </a:extLst>
          </p:cNvPr>
          <p:cNvSpPr>
            <a:spLocks noGrp="1"/>
          </p:cNvSpPr>
          <p:nvPr>
            <p:ph type="dt" sz="half" idx="10"/>
          </p:nvPr>
        </p:nvSpPr>
        <p:spPr/>
        <p:txBody>
          <a:bodyPr/>
          <a:lstStyle>
            <a:lvl1pPr>
              <a:defRPr/>
            </a:lvl1pPr>
          </a:lstStyle>
          <a:p>
            <a:pPr>
              <a:defRPr/>
            </a:pPr>
            <a:fld id="{9FF35191-02B8-4FAE-9C18-CE65BC0D1878}"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B6A09322-022A-4254-CF4C-100649152C8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96D5E58-6B07-13FD-8F25-48209F9FDBBF}"/>
              </a:ext>
            </a:extLst>
          </p:cNvPr>
          <p:cNvSpPr>
            <a:spLocks noGrp="1"/>
          </p:cNvSpPr>
          <p:nvPr>
            <p:ph type="sldNum" sz="quarter" idx="12"/>
          </p:nvPr>
        </p:nvSpPr>
        <p:spPr/>
        <p:txBody>
          <a:bodyPr/>
          <a:lstStyle>
            <a:lvl1pPr>
              <a:defRPr/>
            </a:lvl1pPr>
          </a:lstStyle>
          <a:p>
            <a:pPr>
              <a:defRPr/>
            </a:pPr>
            <a:fld id="{A0CE2811-B5D4-4073-9D44-EA96ECF72818}" type="slidenum">
              <a:rPr lang="en-US" altLang="en-US"/>
              <a:pPr>
                <a:defRPr/>
              </a:pPr>
              <a:t>‹#›</a:t>
            </a:fld>
            <a:endParaRPr lang="en-US" altLang="en-US" dirty="0"/>
          </a:p>
        </p:txBody>
      </p:sp>
    </p:spTree>
    <p:extLst>
      <p:ext uri="{BB962C8B-B14F-4D97-AF65-F5344CB8AC3E}">
        <p14:creationId xmlns:p14="http://schemas.microsoft.com/office/powerpoint/2010/main" val="331506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3">
            <a:extLst>
              <a:ext uri="{FF2B5EF4-FFF2-40B4-BE49-F238E27FC236}">
                <a16:creationId xmlns:a16="http://schemas.microsoft.com/office/drawing/2014/main" id="{AA89C9CE-26DF-F4AD-20C3-63B5596396A5}"/>
              </a:ext>
            </a:extLst>
          </p:cNvPr>
          <p:cNvSpPr>
            <a:spLocks noGrp="1"/>
          </p:cNvSpPr>
          <p:nvPr>
            <p:ph type="dt" sz="half" idx="10"/>
          </p:nvPr>
        </p:nvSpPr>
        <p:spPr/>
        <p:txBody>
          <a:bodyPr/>
          <a:lstStyle>
            <a:lvl1pPr>
              <a:defRPr/>
            </a:lvl1pPr>
          </a:lstStyle>
          <a:p>
            <a:pPr>
              <a:defRPr/>
            </a:pPr>
            <a:fld id="{002CB171-B8AE-4852-956A-18BB6D51169B}" type="datetimeFigureOut">
              <a:rPr lang="en-US"/>
              <a:pPr>
                <a:defRPr/>
              </a:pPr>
              <a:t>7/5/2026</a:t>
            </a:fld>
            <a:endParaRPr lang="en-US" dirty="0"/>
          </a:p>
        </p:txBody>
      </p:sp>
      <p:sp>
        <p:nvSpPr>
          <p:cNvPr id="6" name="Footer Placeholder 4">
            <a:extLst>
              <a:ext uri="{FF2B5EF4-FFF2-40B4-BE49-F238E27FC236}">
                <a16:creationId xmlns:a16="http://schemas.microsoft.com/office/drawing/2014/main" id="{352B11CD-3F44-622F-D0AE-4B952CE5FF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0C66335-D3DB-3353-1FE3-CC106C25D2FA}"/>
              </a:ext>
            </a:extLst>
          </p:cNvPr>
          <p:cNvSpPr>
            <a:spLocks noGrp="1"/>
          </p:cNvSpPr>
          <p:nvPr>
            <p:ph type="sldNum" sz="quarter" idx="12"/>
          </p:nvPr>
        </p:nvSpPr>
        <p:spPr/>
        <p:txBody>
          <a:bodyPr/>
          <a:lstStyle>
            <a:lvl1pPr>
              <a:defRPr/>
            </a:lvl1pPr>
          </a:lstStyle>
          <a:p>
            <a:pPr>
              <a:defRPr/>
            </a:pPr>
            <a:fld id="{574FFE45-BBEA-45FC-9F0F-80899190E3B5}" type="slidenum">
              <a:rPr lang="en-US" altLang="en-US"/>
              <a:pPr>
                <a:defRPr/>
              </a:pPr>
              <a:t>‹#›</a:t>
            </a:fld>
            <a:endParaRPr lang="en-US" altLang="en-US" dirty="0"/>
          </a:p>
        </p:txBody>
      </p:sp>
    </p:spTree>
    <p:extLst>
      <p:ext uri="{BB962C8B-B14F-4D97-AF65-F5344CB8AC3E}">
        <p14:creationId xmlns:p14="http://schemas.microsoft.com/office/powerpoint/2010/main" val="415804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3">
            <a:extLst>
              <a:ext uri="{FF2B5EF4-FFF2-40B4-BE49-F238E27FC236}">
                <a16:creationId xmlns:a16="http://schemas.microsoft.com/office/drawing/2014/main" id="{759C8503-0C89-7055-0718-26F11B995499}"/>
              </a:ext>
            </a:extLst>
          </p:cNvPr>
          <p:cNvSpPr>
            <a:spLocks noGrp="1"/>
          </p:cNvSpPr>
          <p:nvPr>
            <p:ph type="dt" sz="half" idx="10"/>
          </p:nvPr>
        </p:nvSpPr>
        <p:spPr/>
        <p:txBody>
          <a:bodyPr/>
          <a:lstStyle>
            <a:lvl1pPr>
              <a:defRPr/>
            </a:lvl1pPr>
          </a:lstStyle>
          <a:p>
            <a:pPr>
              <a:defRPr/>
            </a:pPr>
            <a:fld id="{EE45683F-7065-479B-91DB-E23900251215}" type="datetimeFigureOut">
              <a:rPr lang="en-US"/>
              <a:pPr>
                <a:defRPr/>
              </a:pPr>
              <a:t>7/5/2026</a:t>
            </a:fld>
            <a:endParaRPr lang="en-US" dirty="0"/>
          </a:p>
        </p:txBody>
      </p:sp>
      <p:sp>
        <p:nvSpPr>
          <p:cNvPr id="8" name="Footer Placeholder 4">
            <a:extLst>
              <a:ext uri="{FF2B5EF4-FFF2-40B4-BE49-F238E27FC236}">
                <a16:creationId xmlns:a16="http://schemas.microsoft.com/office/drawing/2014/main" id="{52D409F5-E683-24BC-1DAD-D85AA29AD6B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CB293CC-EE90-3FAA-ABFE-9D5A90EEC895}"/>
              </a:ext>
            </a:extLst>
          </p:cNvPr>
          <p:cNvSpPr>
            <a:spLocks noGrp="1"/>
          </p:cNvSpPr>
          <p:nvPr>
            <p:ph type="sldNum" sz="quarter" idx="12"/>
          </p:nvPr>
        </p:nvSpPr>
        <p:spPr/>
        <p:txBody>
          <a:bodyPr/>
          <a:lstStyle>
            <a:lvl1pPr>
              <a:defRPr/>
            </a:lvl1pPr>
          </a:lstStyle>
          <a:p>
            <a:pPr>
              <a:defRPr/>
            </a:pPr>
            <a:fld id="{557755EC-02DF-4458-8BAC-6681D3DAA96E}" type="slidenum">
              <a:rPr lang="en-US" altLang="en-US"/>
              <a:pPr>
                <a:defRPr/>
              </a:pPr>
              <a:t>‹#›</a:t>
            </a:fld>
            <a:endParaRPr lang="en-US" altLang="en-US" dirty="0"/>
          </a:p>
        </p:txBody>
      </p:sp>
    </p:spTree>
    <p:extLst>
      <p:ext uri="{BB962C8B-B14F-4D97-AF65-F5344CB8AC3E}">
        <p14:creationId xmlns:p14="http://schemas.microsoft.com/office/powerpoint/2010/main" val="1415076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Date Placeholder 3">
            <a:extLst>
              <a:ext uri="{FF2B5EF4-FFF2-40B4-BE49-F238E27FC236}">
                <a16:creationId xmlns:a16="http://schemas.microsoft.com/office/drawing/2014/main" id="{1E622034-A773-CEDF-7406-D9D5E46C2C6E}"/>
              </a:ext>
            </a:extLst>
          </p:cNvPr>
          <p:cNvSpPr>
            <a:spLocks noGrp="1"/>
          </p:cNvSpPr>
          <p:nvPr>
            <p:ph type="dt" sz="half" idx="10"/>
          </p:nvPr>
        </p:nvSpPr>
        <p:spPr/>
        <p:txBody>
          <a:bodyPr/>
          <a:lstStyle>
            <a:lvl1pPr>
              <a:defRPr/>
            </a:lvl1pPr>
          </a:lstStyle>
          <a:p>
            <a:pPr>
              <a:defRPr/>
            </a:pPr>
            <a:fld id="{825F5B78-1F0D-42D0-81CA-4AED1DE7C3CD}" type="datetimeFigureOut">
              <a:rPr lang="en-US"/>
              <a:pPr>
                <a:defRPr/>
              </a:pPr>
              <a:t>7/5/2026</a:t>
            </a:fld>
            <a:endParaRPr lang="en-US" dirty="0"/>
          </a:p>
        </p:txBody>
      </p:sp>
      <p:sp>
        <p:nvSpPr>
          <p:cNvPr id="4" name="Footer Placeholder 4">
            <a:extLst>
              <a:ext uri="{FF2B5EF4-FFF2-40B4-BE49-F238E27FC236}">
                <a16:creationId xmlns:a16="http://schemas.microsoft.com/office/drawing/2014/main" id="{CE36FF00-C409-50DF-09C5-C536CFF7143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21464B5-EF26-4649-0008-79FB28E33AC0}"/>
              </a:ext>
            </a:extLst>
          </p:cNvPr>
          <p:cNvSpPr>
            <a:spLocks noGrp="1"/>
          </p:cNvSpPr>
          <p:nvPr>
            <p:ph type="sldNum" sz="quarter" idx="12"/>
          </p:nvPr>
        </p:nvSpPr>
        <p:spPr/>
        <p:txBody>
          <a:bodyPr/>
          <a:lstStyle>
            <a:lvl1pPr>
              <a:defRPr/>
            </a:lvl1pPr>
          </a:lstStyle>
          <a:p>
            <a:pPr>
              <a:defRPr/>
            </a:pPr>
            <a:fld id="{88DE58E6-F372-467D-9651-157951326FE7}" type="slidenum">
              <a:rPr lang="en-US" altLang="en-US"/>
              <a:pPr>
                <a:defRPr/>
              </a:pPr>
              <a:t>‹#›</a:t>
            </a:fld>
            <a:endParaRPr lang="en-US" altLang="en-US" dirty="0"/>
          </a:p>
        </p:txBody>
      </p:sp>
    </p:spTree>
    <p:extLst>
      <p:ext uri="{BB962C8B-B14F-4D97-AF65-F5344CB8AC3E}">
        <p14:creationId xmlns:p14="http://schemas.microsoft.com/office/powerpoint/2010/main" val="3106916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C7031B-EF4D-65E6-8A15-229AB89C9DAD}"/>
              </a:ext>
            </a:extLst>
          </p:cNvPr>
          <p:cNvSpPr>
            <a:spLocks noGrp="1"/>
          </p:cNvSpPr>
          <p:nvPr>
            <p:ph type="dt" sz="half" idx="10"/>
          </p:nvPr>
        </p:nvSpPr>
        <p:spPr/>
        <p:txBody>
          <a:bodyPr/>
          <a:lstStyle>
            <a:lvl1pPr>
              <a:defRPr/>
            </a:lvl1pPr>
          </a:lstStyle>
          <a:p>
            <a:pPr>
              <a:defRPr/>
            </a:pPr>
            <a:fld id="{650DF39E-7B3C-4616-AE54-E5383BAFBDA8}" type="datetimeFigureOut">
              <a:rPr lang="en-US"/>
              <a:pPr>
                <a:defRPr/>
              </a:pPr>
              <a:t>7/5/2026</a:t>
            </a:fld>
            <a:endParaRPr lang="en-US" dirty="0"/>
          </a:p>
        </p:txBody>
      </p:sp>
      <p:sp>
        <p:nvSpPr>
          <p:cNvPr id="3" name="Footer Placeholder 4">
            <a:extLst>
              <a:ext uri="{FF2B5EF4-FFF2-40B4-BE49-F238E27FC236}">
                <a16:creationId xmlns:a16="http://schemas.microsoft.com/office/drawing/2014/main" id="{43B0F73E-AE84-601D-5330-4978D24D851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2FB6D8B-C215-7030-480D-EFF5B677267F}"/>
              </a:ext>
            </a:extLst>
          </p:cNvPr>
          <p:cNvSpPr>
            <a:spLocks noGrp="1"/>
          </p:cNvSpPr>
          <p:nvPr>
            <p:ph type="sldNum" sz="quarter" idx="12"/>
          </p:nvPr>
        </p:nvSpPr>
        <p:spPr/>
        <p:txBody>
          <a:bodyPr/>
          <a:lstStyle>
            <a:lvl1pPr>
              <a:defRPr/>
            </a:lvl1pPr>
          </a:lstStyle>
          <a:p>
            <a:pPr>
              <a:defRPr/>
            </a:pPr>
            <a:fld id="{C03267FE-1733-48DA-BB2B-2DA37011EB5D}" type="slidenum">
              <a:rPr lang="en-US" altLang="en-US"/>
              <a:pPr>
                <a:defRPr/>
              </a:pPr>
              <a:t>‹#›</a:t>
            </a:fld>
            <a:endParaRPr lang="en-US" altLang="en-US" dirty="0"/>
          </a:p>
        </p:txBody>
      </p:sp>
    </p:spTree>
    <p:extLst>
      <p:ext uri="{BB962C8B-B14F-4D97-AF65-F5344CB8AC3E}">
        <p14:creationId xmlns:p14="http://schemas.microsoft.com/office/powerpoint/2010/main" val="2734619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3">
            <a:extLst>
              <a:ext uri="{FF2B5EF4-FFF2-40B4-BE49-F238E27FC236}">
                <a16:creationId xmlns:a16="http://schemas.microsoft.com/office/drawing/2014/main" id="{65D7AA82-84A5-F44B-D0F5-F68A802428B9}"/>
              </a:ext>
            </a:extLst>
          </p:cNvPr>
          <p:cNvSpPr>
            <a:spLocks noGrp="1"/>
          </p:cNvSpPr>
          <p:nvPr>
            <p:ph type="dt" sz="half" idx="10"/>
          </p:nvPr>
        </p:nvSpPr>
        <p:spPr/>
        <p:txBody>
          <a:bodyPr/>
          <a:lstStyle>
            <a:lvl1pPr>
              <a:defRPr/>
            </a:lvl1pPr>
          </a:lstStyle>
          <a:p>
            <a:pPr>
              <a:defRPr/>
            </a:pPr>
            <a:fld id="{CEFF720C-4A5D-4B33-AD58-EF7DFA7D3925}" type="datetimeFigureOut">
              <a:rPr lang="en-US"/>
              <a:pPr>
                <a:defRPr/>
              </a:pPr>
              <a:t>7/5/2026</a:t>
            </a:fld>
            <a:endParaRPr lang="en-US" dirty="0"/>
          </a:p>
        </p:txBody>
      </p:sp>
      <p:sp>
        <p:nvSpPr>
          <p:cNvPr id="6" name="Footer Placeholder 4">
            <a:extLst>
              <a:ext uri="{FF2B5EF4-FFF2-40B4-BE49-F238E27FC236}">
                <a16:creationId xmlns:a16="http://schemas.microsoft.com/office/drawing/2014/main" id="{040997E7-CACE-D703-A31D-C8501882CC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E7593F-7EBD-14B7-6616-0A3ED68B7EFC}"/>
              </a:ext>
            </a:extLst>
          </p:cNvPr>
          <p:cNvSpPr>
            <a:spLocks noGrp="1"/>
          </p:cNvSpPr>
          <p:nvPr>
            <p:ph type="sldNum" sz="quarter" idx="12"/>
          </p:nvPr>
        </p:nvSpPr>
        <p:spPr/>
        <p:txBody>
          <a:bodyPr/>
          <a:lstStyle>
            <a:lvl1pPr>
              <a:defRPr/>
            </a:lvl1pPr>
          </a:lstStyle>
          <a:p>
            <a:pPr>
              <a:defRPr/>
            </a:pPr>
            <a:fld id="{2F577A88-B829-41D7-8017-BBEABB15B17E}" type="slidenum">
              <a:rPr lang="en-US" altLang="en-US"/>
              <a:pPr>
                <a:defRPr/>
              </a:pPr>
              <a:t>‹#›</a:t>
            </a:fld>
            <a:endParaRPr lang="en-US" altLang="en-US" dirty="0"/>
          </a:p>
        </p:txBody>
      </p:sp>
    </p:spTree>
    <p:extLst>
      <p:ext uri="{BB962C8B-B14F-4D97-AF65-F5344CB8AC3E}">
        <p14:creationId xmlns:p14="http://schemas.microsoft.com/office/powerpoint/2010/main" val="3484160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3">
            <a:extLst>
              <a:ext uri="{FF2B5EF4-FFF2-40B4-BE49-F238E27FC236}">
                <a16:creationId xmlns:a16="http://schemas.microsoft.com/office/drawing/2014/main" id="{0E10A0B5-2FCC-AE91-F50F-E5DADB137730}"/>
              </a:ext>
            </a:extLst>
          </p:cNvPr>
          <p:cNvSpPr>
            <a:spLocks noGrp="1"/>
          </p:cNvSpPr>
          <p:nvPr>
            <p:ph type="dt" sz="half" idx="10"/>
          </p:nvPr>
        </p:nvSpPr>
        <p:spPr/>
        <p:txBody>
          <a:bodyPr/>
          <a:lstStyle>
            <a:lvl1pPr>
              <a:defRPr/>
            </a:lvl1pPr>
          </a:lstStyle>
          <a:p>
            <a:pPr>
              <a:defRPr/>
            </a:pPr>
            <a:fld id="{0C8767A4-1E03-4402-B21E-738B85556446}" type="datetimeFigureOut">
              <a:rPr lang="en-US"/>
              <a:pPr>
                <a:defRPr/>
              </a:pPr>
              <a:t>7/5/2026</a:t>
            </a:fld>
            <a:endParaRPr lang="en-US" dirty="0"/>
          </a:p>
        </p:txBody>
      </p:sp>
      <p:sp>
        <p:nvSpPr>
          <p:cNvPr id="6" name="Footer Placeholder 4">
            <a:extLst>
              <a:ext uri="{FF2B5EF4-FFF2-40B4-BE49-F238E27FC236}">
                <a16:creationId xmlns:a16="http://schemas.microsoft.com/office/drawing/2014/main" id="{92E94501-5C80-69A4-0957-26B49967BED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2158356-DC60-7F6B-E476-CE86D82A490B}"/>
              </a:ext>
            </a:extLst>
          </p:cNvPr>
          <p:cNvSpPr>
            <a:spLocks noGrp="1"/>
          </p:cNvSpPr>
          <p:nvPr>
            <p:ph type="sldNum" sz="quarter" idx="12"/>
          </p:nvPr>
        </p:nvSpPr>
        <p:spPr/>
        <p:txBody>
          <a:bodyPr/>
          <a:lstStyle>
            <a:lvl1pPr>
              <a:defRPr/>
            </a:lvl1pPr>
          </a:lstStyle>
          <a:p>
            <a:pPr>
              <a:defRPr/>
            </a:pPr>
            <a:fld id="{22D20EA3-0A18-4C61-A548-28C9198B9BC7}" type="slidenum">
              <a:rPr lang="en-US" altLang="en-US"/>
              <a:pPr>
                <a:defRPr/>
              </a:pPr>
              <a:t>‹#›</a:t>
            </a:fld>
            <a:endParaRPr lang="en-US" altLang="en-US" dirty="0"/>
          </a:p>
        </p:txBody>
      </p:sp>
    </p:spTree>
    <p:extLst>
      <p:ext uri="{BB962C8B-B14F-4D97-AF65-F5344CB8AC3E}">
        <p14:creationId xmlns:p14="http://schemas.microsoft.com/office/powerpoint/2010/main" val="1589188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732F0C6-5E1E-DFF7-F141-AA1AC38466A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97E525B-982A-7711-0620-455E75FA5E3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54F9B29-0D0D-69AF-FBD3-60EA34A7C73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3E82AFBD-6FEB-4B43-A6B6-F6D29FD190B8}" type="datetimeFigureOut">
              <a:rPr lang="en-US"/>
              <a:pPr>
                <a:defRPr/>
              </a:pPr>
              <a:t>7/5/2026</a:t>
            </a:fld>
            <a:endParaRPr lang="en-US" dirty="0"/>
          </a:p>
        </p:txBody>
      </p:sp>
      <p:sp>
        <p:nvSpPr>
          <p:cNvPr id="5" name="Footer Placeholder 4">
            <a:extLst>
              <a:ext uri="{FF2B5EF4-FFF2-40B4-BE49-F238E27FC236}">
                <a16:creationId xmlns:a16="http://schemas.microsoft.com/office/drawing/2014/main" id="{A599E8EA-325D-17B9-2D1A-CAD25664D16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C90A58B2-03DB-C557-6917-A1EEE55483A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9BBF4F5-D37E-4914-AB1C-D7439796810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1">
            <a:extLst>
              <a:ext uri="{FF2B5EF4-FFF2-40B4-BE49-F238E27FC236}">
                <a16:creationId xmlns:a16="http://schemas.microsoft.com/office/drawing/2014/main" id="{F0689BCC-DF53-84B2-D4F3-D56348F5A5BE}"/>
              </a:ext>
            </a:extLst>
          </p:cNvPr>
          <p:cNvSpPr txBox="1">
            <a:spLocks/>
          </p:cNvSpPr>
          <p:nvPr/>
        </p:nvSpPr>
        <p:spPr>
          <a:xfrm>
            <a:off x="1524000" y="982663"/>
            <a:ext cx="6400800" cy="815975"/>
          </a:xfrm>
          <a:prstGeom prst="rect">
            <a:avLst/>
          </a:prstGeom>
        </p:spPr>
        <p:txBody>
          <a:bodyPr>
            <a:normAutofit/>
          </a:bodyPr>
          <a:lstStyle/>
          <a:p>
            <a:pPr algn="ctr" eaLnBrk="1" fontAlgn="auto" hangingPunct="1">
              <a:spcBef>
                <a:spcPts val="0"/>
              </a:spcBef>
              <a:spcAft>
                <a:spcPts val="0"/>
              </a:spcAft>
              <a:defRPr/>
            </a:pPr>
            <a:r>
              <a:rPr lang="en-US" sz="1600" b="1" dirty="0">
                <a:latin typeface="Times New Roman" panose="02020603050405020304" pitchFamily="18" charset="0"/>
                <a:ea typeface="+mn-ea"/>
                <a:cs typeface="Times New Roman" panose="02020603050405020304" pitchFamily="18" charset="0"/>
              </a:rPr>
              <a:t>New Employee Onboarding </a:t>
            </a:r>
            <a:endParaRPr lang="en-US" sz="1600" dirty="0">
              <a:latin typeface="Times New Roman" panose="02020603050405020304" pitchFamily="18" charset="0"/>
              <a:ea typeface="+mn-ea"/>
              <a:cs typeface="Times New Roman" panose="02020603050405020304" pitchFamily="18" charset="0"/>
            </a:endParaRPr>
          </a:p>
          <a:p>
            <a:pPr algn="ctr" eaLnBrk="1" fontAlgn="auto" hangingPunct="1">
              <a:spcBef>
                <a:spcPct val="20000"/>
              </a:spcBef>
              <a:spcAft>
                <a:spcPts val="0"/>
              </a:spcAft>
              <a:buFont typeface="Arial"/>
              <a:buNone/>
              <a:defRPr/>
            </a:pPr>
            <a:endParaRPr lang="en-US" sz="3200" dirty="0">
              <a:solidFill>
                <a:schemeClr val="tx1">
                  <a:tint val="75000"/>
                </a:schemeClr>
              </a:solidFill>
              <a:latin typeface="+mn-lt"/>
              <a:ea typeface="+mn-ea"/>
            </a:endParaRPr>
          </a:p>
        </p:txBody>
      </p:sp>
      <p:sp>
        <p:nvSpPr>
          <p:cNvPr id="9" name="Title 2">
            <a:extLst>
              <a:ext uri="{FF2B5EF4-FFF2-40B4-BE49-F238E27FC236}">
                <a16:creationId xmlns:a16="http://schemas.microsoft.com/office/drawing/2014/main" id="{73F9DCDA-4B4C-429E-6CC0-D1B9CD1233C4}"/>
              </a:ext>
            </a:extLst>
          </p:cNvPr>
          <p:cNvSpPr>
            <a:spLocks noGrp="1"/>
          </p:cNvSpPr>
          <p:nvPr>
            <p:ph type="ctrTitle"/>
          </p:nvPr>
        </p:nvSpPr>
        <p:spPr>
          <a:xfrm>
            <a:off x="685800" y="2162175"/>
            <a:ext cx="7772400" cy="1684338"/>
          </a:xfrm>
        </p:spPr>
        <p:txBody>
          <a:bodyPr rtlCol="0">
            <a:normAutofit/>
          </a:bodyPr>
          <a:lstStyle/>
          <a:p>
            <a:pPr eaLnBrk="1" fontAlgn="auto" hangingPunct="1">
              <a:spcAft>
                <a:spcPts val="0"/>
              </a:spcAft>
              <a:defRPr/>
            </a:pPr>
            <a:r>
              <a:rPr lang="en-US" sz="4000" dirty="0">
                <a:latin typeface="Times New Roman" panose="02020603050405020304" pitchFamily="18" charset="0"/>
                <a:ea typeface="+mj-ea"/>
                <a:cs typeface="Times New Roman" panose="02020603050405020304" pitchFamily="18" charset="0"/>
              </a:rPr>
              <a:t>Effective Communication </a:t>
            </a:r>
            <a:br>
              <a:rPr lang="en-US" sz="4000" dirty="0">
                <a:latin typeface="Times New Roman" panose="02020603050405020304" pitchFamily="18" charset="0"/>
                <a:ea typeface="+mj-ea"/>
                <a:cs typeface="Times New Roman" panose="02020603050405020304" pitchFamily="18" charset="0"/>
              </a:rPr>
            </a:br>
            <a:r>
              <a:rPr lang="en-US" sz="4000" dirty="0">
                <a:solidFill>
                  <a:srgbClr val="C00000"/>
                </a:solidFill>
                <a:latin typeface="Times New Roman" panose="02020603050405020304" pitchFamily="18" charset="0"/>
                <a:ea typeface="+mj-ea"/>
                <a:cs typeface="Times New Roman" panose="02020603050405020304" pitchFamily="18" charset="0"/>
              </a:rPr>
              <a:t>At </a:t>
            </a:r>
            <a:r>
              <a:rPr lang="en-US" sz="4000" dirty="0" err="1">
                <a:solidFill>
                  <a:srgbClr val="C00000"/>
                </a:solidFill>
                <a:latin typeface="Times New Roman" panose="02020603050405020304" pitchFamily="18" charset="0"/>
                <a:ea typeface="+mj-ea"/>
                <a:cs typeface="Times New Roman" panose="02020603050405020304" pitchFamily="18" charset="0"/>
              </a:rPr>
              <a:t>Merrilton</a:t>
            </a:r>
            <a:r>
              <a:rPr lang="en-US" sz="4000" dirty="0">
                <a:solidFill>
                  <a:srgbClr val="C00000"/>
                </a:solidFill>
                <a:latin typeface="Times New Roman" panose="02020603050405020304" pitchFamily="18" charset="0"/>
                <a:ea typeface="+mj-ea"/>
                <a:cs typeface="Times New Roman" panose="02020603050405020304" pitchFamily="18" charset="0"/>
              </a:rPr>
              <a:t> Robotics</a:t>
            </a:r>
          </a:p>
        </p:txBody>
      </p:sp>
      <p:sp>
        <p:nvSpPr>
          <p:cNvPr id="3" name="Subtitle 3">
            <a:extLst>
              <a:ext uri="{FF2B5EF4-FFF2-40B4-BE49-F238E27FC236}">
                <a16:creationId xmlns:a16="http://schemas.microsoft.com/office/drawing/2014/main" id="{FAC8AF69-41AA-5BDB-EF73-67E9A9AAD151}"/>
              </a:ext>
            </a:extLst>
          </p:cNvPr>
          <p:cNvSpPr>
            <a:spLocks noGrp="1"/>
          </p:cNvSpPr>
          <p:nvPr>
            <p:ph type="subTitle" idx="1"/>
          </p:nvPr>
        </p:nvSpPr>
        <p:spPr>
          <a:xfrm>
            <a:off x="1371600" y="4297363"/>
            <a:ext cx="6400800" cy="544512"/>
          </a:xfrm>
        </p:spPr>
        <p:txBody>
          <a:bodyPr rtlCol="0">
            <a:normAutofit/>
          </a:bodyPr>
          <a:lstStyle/>
          <a:p>
            <a:pPr eaLnBrk="1" fontAlgn="auto" hangingPunct="1">
              <a:spcAft>
                <a:spcPts val="0"/>
              </a:spcAft>
              <a:buFont typeface="Arial"/>
              <a:buNone/>
              <a:defRPr/>
            </a:pPr>
            <a:r>
              <a:rPr lang="en-US" sz="1297" b="1" dirty="0">
                <a:solidFill>
                  <a:schemeClr val="tx1"/>
                </a:solidFill>
                <a:latin typeface="Times New Roman" panose="02020603050405020304" pitchFamily="18" charset="0"/>
                <a:ea typeface="+mn-ea"/>
                <a:cs typeface="Times New Roman" panose="02020603050405020304" pitchFamily="18" charset="0"/>
              </a:rPr>
              <a:t>Presented by:</a:t>
            </a:r>
            <a:r>
              <a:rPr lang="en-US" sz="1297" dirty="0">
                <a:solidFill>
                  <a:schemeClr val="tx1"/>
                </a:solidFill>
                <a:latin typeface="Times New Roman" panose="02020603050405020304" pitchFamily="18" charset="0"/>
                <a:ea typeface="+mn-ea"/>
                <a:cs typeface="Times New Roman" panose="02020603050405020304" pitchFamily="18" charset="0"/>
              </a:rPr>
              <a:t> Evelyn M. Smith</a:t>
            </a:r>
          </a:p>
          <a:p>
            <a:pPr eaLnBrk="1" fontAlgn="auto" hangingPunct="1">
              <a:spcAft>
                <a:spcPts val="0"/>
              </a:spcAft>
              <a:buFont typeface="Arial"/>
              <a:buNone/>
              <a:defRPr/>
            </a:pPr>
            <a:endParaRPr lang="en-US" sz="1297" dirty="0">
              <a:solidFill>
                <a:schemeClr val="tx1"/>
              </a:solidFill>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Arial"/>
              <a:buNone/>
              <a:defRPr/>
            </a:pPr>
            <a:endParaRPr lang="en-US" dirty="0">
              <a:ea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AB8B9283-06BD-77A6-9C1A-B58DBCA396C9}"/>
              </a:ext>
            </a:extLst>
          </p:cNvPr>
          <p:cNvSpPr>
            <a:spLocks noGrp="1"/>
          </p:cNvSpPr>
          <p:nvPr>
            <p:ph type="title"/>
          </p:nvPr>
        </p:nvSpPr>
        <p:spPr>
          <a:xfrm>
            <a:off x="457200" y="274638"/>
            <a:ext cx="8229600" cy="688975"/>
          </a:xfrm>
        </p:spPr>
        <p:txBody>
          <a:bodyPr/>
          <a:lstStyle/>
          <a:p>
            <a:pPr marL="0" marR="0">
              <a:lnSpc>
                <a:spcPct val="115000"/>
              </a:lnSpc>
              <a:spcAft>
                <a:spcPts val="800"/>
              </a:spcAft>
              <a:buNone/>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Welcome to </a:t>
            </a:r>
            <a:r>
              <a:rPr lang="en-US" sz="4000" b="1" kern="0" dirty="0" err="1">
                <a:effectLst/>
                <a:latin typeface="Times New Roman" panose="02020603050405020304" pitchFamily="18" charset="0"/>
                <a:ea typeface="Times New Roman" panose="02020603050405020304" pitchFamily="18" charset="0"/>
                <a:cs typeface="Times New Roman" panose="02020603050405020304" pitchFamily="18" charset="0"/>
              </a:rPr>
              <a:t>Merrilton</a:t>
            </a: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 Robotics</a:t>
            </a:r>
            <a:br>
              <a:rPr lang="en-US" sz="1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altLang="en-US"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68D1888-1E73-31F6-2368-4C22A36FA39B}"/>
              </a:ext>
            </a:extLst>
          </p:cNvPr>
          <p:cNvSpPr>
            <a:spLocks noGrp="1"/>
          </p:cNvSpPr>
          <p:nvPr>
            <p:ph idx="1"/>
          </p:nvPr>
        </p:nvSpPr>
        <p:spPr>
          <a:xfrm>
            <a:off x="354013" y="963613"/>
            <a:ext cx="8332787" cy="412750"/>
          </a:xfrm>
        </p:spPr>
        <p:txBody>
          <a:bodyPr rtlCol="0">
            <a:normAutofit fontScale="92500" lnSpcReduction="10000"/>
          </a:bodyPr>
          <a:lstStyle/>
          <a:p>
            <a:pPr eaLnBrk="1" fontAlgn="auto" hangingPunct="1">
              <a:spcAft>
                <a:spcPts val="0"/>
              </a:spcAft>
              <a:buFont typeface="Arial"/>
              <a:buNone/>
              <a:defRPr/>
            </a:pPr>
            <a:r>
              <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Why Communication Matters</a:t>
            </a:r>
            <a:endParaRPr lang="en-US" sz="4000" dirty="0">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Arial"/>
              <a:buNone/>
              <a:defRPr/>
            </a:pPr>
            <a:endParaRPr lang="en-US" sz="6400" b="1" dirty="0">
              <a:latin typeface="Times New Roman" panose="02020603050405020304" pitchFamily="18" charset="0"/>
              <a:ea typeface="+mn-ea"/>
              <a:cs typeface="Times New Roman" panose="02020603050405020304" pitchFamily="18" charset="0"/>
            </a:endParaRPr>
          </a:p>
          <a:p>
            <a:pPr algn="ctr" eaLnBrk="1" fontAlgn="auto" hangingPunct="1">
              <a:lnSpc>
                <a:spcPct val="170000"/>
              </a:lnSpc>
              <a:spcAft>
                <a:spcPts val="0"/>
              </a:spcAft>
              <a:buFont typeface="Arial"/>
              <a:buNone/>
              <a:defRPr/>
            </a:pPr>
            <a:endParaRPr lang="en-US" sz="5600" b="1" u="sng" dirty="0">
              <a:solidFill>
                <a:srgbClr val="C00000"/>
              </a:solidFill>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Arial"/>
              <a:buNone/>
              <a:defRPr/>
            </a:pPr>
            <a:endParaRPr lang="en-US" sz="1600" dirty="0">
              <a:ea typeface="+mn-ea"/>
            </a:endParaRPr>
          </a:p>
        </p:txBody>
      </p:sp>
      <p:graphicFrame>
        <p:nvGraphicFramePr>
          <p:cNvPr id="2" name="Diagram 1">
            <a:extLst>
              <a:ext uri="{FF2B5EF4-FFF2-40B4-BE49-F238E27FC236}">
                <a16:creationId xmlns:a16="http://schemas.microsoft.com/office/drawing/2014/main" id="{2F08D566-4E79-2210-1D21-70CE98347ED2}"/>
              </a:ext>
            </a:extLst>
          </p:cNvPr>
          <p:cNvGraphicFramePr/>
          <p:nvPr>
            <p:extLst>
              <p:ext uri="{D42A27DB-BD31-4B8C-83A1-F6EECF244321}">
                <p14:modId xmlns:p14="http://schemas.microsoft.com/office/powerpoint/2010/main" val="2941772708"/>
              </p:ext>
            </p:extLst>
          </p:nvPr>
        </p:nvGraphicFramePr>
        <p:xfrm>
          <a:off x="353961" y="1652484"/>
          <a:ext cx="8436078" cy="5053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310CE4D-99C2-A14E-6876-3D6782EC12F0}"/>
              </a:ext>
            </a:extLst>
          </p:cNvPr>
          <p:cNvSpPr>
            <a:spLocks noGrp="1"/>
          </p:cNvSpPr>
          <p:nvPr>
            <p:ph type="title"/>
          </p:nvPr>
        </p:nvSpPr>
        <p:spPr/>
        <p:txBody>
          <a:bodyPr/>
          <a:lstStyle/>
          <a:p>
            <a:pPr algn="l" eaLnBrk="1" hangingPunct="1"/>
            <a:r>
              <a:rPr lang="en-US" altLang="en-US" sz="2400" b="1" dirty="0">
                <a:latin typeface="Times New Roman" panose="02020603050405020304" pitchFamily="18" charset="0"/>
                <a:cs typeface="Times New Roman" panose="02020603050405020304" pitchFamily="18" charset="0"/>
              </a:rPr>
              <a:t>What is Direct Communication?</a:t>
            </a:r>
          </a:p>
        </p:txBody>
      </p:sp>
      <p:sp>
        <p:nvSpPr>
          <p:cNvPr id="3" name="Content Placeholder 2">
            <a:extLst>
              <a:ext uri="{FF2B5EF4-FFF2-40B4-BE49-F238E27FC236}">
                <a16:creationId xmlns:a16="http://schemas.microsoft.com/office/drawing/2014/main" id="{B695B0E6-66A8-918D-FED5-02AD5D2517E1}"/>
              </a:ext>
            </a:extLst>
          </p:cNvPr>
          <p:cNvSpPr>
            <a:spLocks noGrp="1"/>
          </p:cNvSpPr>
          <p:nvPr>
            <p:ph idx="1"/>
          </p:nvPr>
        </p:nvSpPr>
        <p:spPr>
          <a:xfrm>
            <a:off x="457199" y="1090613"/>
            <a:ext cx="6263484" cy="5035550"/>
          </a:xfrm>
        </p:spPr>
        <p:txBody>
          <a:bodyPr rtlCol="0">
            <a:normAutofit/>
          </a:bodyPr>
          <a:lstStyle/>
          <a:p>
            <a:pPr eaLnBrk="1" fontAlgn="auto" hangingPunct="1">
              <a:spcAft>
                <a:spcPts val="0"/>
              </a:spcAft>
              <a:buFont typeface="Arial"/>
              <a:buNone/>
              <a:defRPr/>
            </a:pPr>
            <a:endParaRPr lang="en-US" sz="1800" dirty="0">
              <a:latin typeface="Times New Roman" panose="02020603050405020304" pitchFamily="18" charset="0"/>
              <a:ea typeface="+mn-ea"/>
              <a:cs typeface="Times New Roman" panose="02020603050405020304" pitchFamily="18" charset="0"/>
            </a:endParaRPr>
          </a:p>
          <a:p>
            <a:pPr marL="0" indent="0" eaLnBrk="1" fontAlgn="auto" hangingPunct="1">
              <a:spcAft>
                <a:spcPts val="0"/>
              </a:spcAft>
              <a:buFont typeface="Arial" panose="020B0604020202020204" pitchFamily="34" charset="0"/>
              <a:buNone/>
              <a:defRPr/>
            </a:pPr>
            <a:r>
              <a:rPr lang="en-US" b="1" dirty="0">
                <a:solidFill>
                  <a:srgbClr val="C00000"/>
                </a:solidFill>
                <a:latin typeface="Times New Roman" panose="02020603050405020304" pitchFamily="18" charset="0"/>
                <a:ea typeface="+mn-ea"/>
                <a:cs typeface="Times New Roman" panose="02020603050405020304" pitchFamily="18" charset="0"/>
              </a:rPr>
              <a:t>Direct Communication</a:t>
            </a:r>
          </a:p>
          <a:p>
            <a:pPr marL="0" indent="0" eaLnBrk="1" fontAlgn="auto" hangingPunct="1">
              <a:spcAft>
                <a:spcPts val="0"/>
              </a:spcAft>
              <a:buFont typeface="Arial" panose="020B0604020202020204" pitchFamily="34" charset="0"/>
              <a:buNone/>
              <a:defRPr/>
            </a:pPr>
            <a:endParaRPr lang="en-US" b="1" dirty="0">
              <a:latin typeface="Times New Roman" panose="02020603050405020304" pitchFamily="18" charset="0"/>
              <a:ea typeface="+mn-ea"/>
              <a:cs typeface="Times New Roman" panose="02020603050405020304" pitchFamily="18" charset="0"/>
            </a:endParaRPr>
          </a:p>
          <a:p>
            <a:pPr eaLnBrk="1" fontAlgn="auto" hangingPunct="1">
              <a:spcAft>
                <a:spcPts val="0"/>
              </a:spcAft>
              <a:defRPr/>
            </a:pPr>
            <a:r>
              <a:rPr lang="en-US" dirty="0">
                <a:latin typeface="Times New Roman" panose="02020603050405020304" pitchFamily="18" charset="0"/>
                <a:ea typeface="+mn-ea"/>
                <a:cs typeface="Times New Roman" panose="02020603050405020304" pitchFamily="18" charset="0"/>
              </a:rPr>
              <a:t>Clear and straightforward</a:t>
            </a:r>
          </a:p>
          <a:p>
            <a:pPr eaLnBrk="1" fontAlgn="auto" hangingPunct="1">
              <a:spcAft>
                <a:spcPts val="0"/>
              </a:spcAft>
              <a:defRPr/>
            </a:pPr>
            <a:r>
              <a:rPr lang="en-US" dirty="0">
                <a:latin typeface="Times New Roman" panose="02020603050405020304" pitchFamily="18" charset="0"/>
                <a:ea typeface="+mn-ea"/>
                <a:cs typeface="Times New Roman" panose="02020603050405020304" pitchFamily="18" charset="0"/>
              </a:rPr>
              <a:t>Gives specific instructions</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Reduces Confusion</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Works well for training and safety</a:t>
            </a:r>
          </a:p>
          <a:p>
            <a:pPr eaLnBrk="1" fontAlgn="auto" hangingPunct="1">
              <a:spcAft>
                <a:spcPts val="0"/>
              </a:spcAft>
              <a:defRPr/>
            </a:pPr>
            <a:endParaRPr lang="en-US" sz="1600" dirty="0">
              <a:latin typeface="Times New Roman" panose="02020603050405020304" pitchFamily="18" charset="0"/>
              <a:ea typeface="+mn-ea"/>
              <a:cs typeface="Times New Roman" panose="02020603050405020304" pitchFamily="18" charset="0"/>
            </a:endParaRPr>
          </a:p>
          <a:p>
            <a:pPr eaLnBrk="1" fontAlgn="auto" hangingPunct="1">
              <a:spcAft>
                <a:spcPts val="0"/>
              </a:spcAft>
              <a:defRPr/>
            </a:pPr>
            <a:endParaRPr lang="en-US" sz="1600" dirty="0">
              <a:latin typeface="Times New Roman" panose="02020603050405020304" pitchFamily="18" charset="0"/>
              <a:ea typeface="+mn-ea"/>
              <a:cs typeface="Times New Roman" panose="02020603050405020304" pitchFamily="18" charset="0"/>
            </a:endParaRPr>
          </a:p>
          <a:p>
            <a:pPr marL="400050" lvl="1" indent="0" eaLnBrk="1" fontAlgn="auto" hangingPunct="1">
              <a:spcAft>
                <a:spcPts val="0"/>
              </a:spcAft>
              <a:buFont typeface="Arial" panose="020B0604020202020204" pitchFamily="34" charset="0"/>
              <a:buNone/>
              <a:defRPr/>
            </a:pPr>
            <a:endParaRPr lang="en-US" sz="1600" dirty="0">
              <a:latin typeface="Times New Roman" panose="02020603050405020304" pitchFamily="18" charset="0"/>
              <a:ea typeface="+mn-ea"/>
              <a:cs typeface="Times New Roman" panose="02020603050405020304" pitchFamily="18" charset="0"/>
            </a:endParaRPr>
          </a:p>
          <a:p>
            <a:pPr marL="400050" lvl="1" indent="0" eaLnBrk="1" fontAlgn="auto" hangingPunct="1">
              <a:spcAft>
                <a:spcPts val="0"/>
              </a:spcAft>
              <a:buFont typeface="Arial" panose="020B0604020202020204" pitchFamily="34" charset="0"/>
              <a:buNone/>
              <a:defRPr/>
            </a:pPr>
            <a:endParaRPr lang="en-US" sz="1600" dirty="0">
              <a:latin typeface="Times New Roman" panose="02020603050405020304" pitchFamily="18" charset="0"/>
              <a:ea typeface="+mn-ea"/>
              <a:cs typeface="Times New Roman" panose="02020603050405020304" pitchFamily="18" charset="0"/>
            </a:endParaRPr>
          </a:p>
          <a:p>
            <a:pPr marL="0" indent="0" eaLnBrk="1" fontAlgn="auto" hangingPunct="1">
              <a:spcAft>
                <a:spcPts val="0"/>
              </a:spcAft>
              <a:buFont typeface="Arial" panose="020B0604020202020204" pitchFamily="34" charset="0"/>
              <a:buNone/>
              <a:defRPr/>
            </a:pPr>
            <a:endParaRPr lang="en-US" sz="1600" dirty="0">
              <a:latin typeface="Times New Roman" panose="02020603050405020304" pitchFamily="18" charset="0"/>
              <a:ea typeface="+mn-ea"/>
              <a:cs typeface="Times New Roman" panose="02020603050405020304" pitchFamily="18" charset="0"/>
            </a:endParaRPr>
          </a:p>
          <a:p>
            <a:pPr marL="0" indent="0" eaLnBrk="1" fontAlgn="auto" hangingPunct="1">
              <a:spcAft>
                <a:spcPts val="0"/>
              </a:spcAft>
              <a:buNone/>
              <a:defRPr/>
            </a:pPr>
            <a:endParaRPr lang="en-US" sz="1800" dirty="0">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mj-lt"/>
              <a:buAutoNum type="arabicPeriod"/>
              <a:defRPr/>
            </a:pPr>
            <a:endParaRPr lang="en-US" sz="1800" dirty="0">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mj-lt"/>
              <a:buAutoNum type="arabicPeriod"/>
              <a:defRPr/>
            </a:pPr>
            <a:endParaRPr lang="en-US" sz="1800" dirty="0">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Arial"/>
              <a:buNone/>
              <a:defRPr/>
            </a:pPr>
            <a:endParaRPr lang="en-US" sz="1600" dirty="0">
              <a:ea typeface="+mn-ea"/>
            </a:endParaRPr>
          </a:p>
        </p:txBody>
      </p:sp>
      <p:sp>
        <p:nvSpPr>
          <p:cNvPr id="2" name="TextBox 1">
            <a:extLst>
              <a:ext uri="{FF2B5EF4-FFF2-40B4-BE49-F238E27FC236}">
                <a16:creationId xmlns:a16="http://schemas.microsoft.com/office/drawing/2014/main" id="{303B8895-497E-2E25-B9AC-0265964AD43D}"/>
              </a:ext>
            </a:extLst>
          </p:cNvPr>
          <p:cNvSpPr txBox="1"/>
          <p:nvPr/>
        </p:nvSpPr>
        <p:spPr>
          <a:xfrm>
            <a:off x="5033963" y="1966913"/>
            <a:ext cx="3357562" cy="914400"/>
          </a:xfrm>
          <a:prstGeom prst="rect">
            <a:avLst/>
          </a:prstGeom>
        </p:spPr>
        <p:txBody>
          <a:bodyPr wrap="none">
            <a:normAutofit/>
          </a:bodyPr>
          <a:lstStyle/>
          <a:p>
            <a:pPr algn="ctr" eaLnBrk="1" fontAlgn="auto" hangingPunct="1">
              <a:spcBef>
                <a:spcPts val="0"/>
              </a:spcBef>
              <a:spcAft>
                <a:spcPts val="0"/>
              </a:spcAft>
              <a:defRPr/>
            </a:pPr>
            <a:endParaRPr lang="en-US" sz="1400" b="1" dirty="0">
              <a:latin typeface="+mn-lt"/>
              <a:ea typeface="+mn-ea"/>
            </a:endParaRPr>
          </a:p>
        </p:txBody>
      </p:sp>
      <p:sp>
        <p:nvSpPr>
          <p:cNvPr id="4" name="TextBox 3">
            <a:extLst>
              <a:ext uri="{FF2B5EF4-FFF2-40B4-BE49-F238E27FC236}">
                <a16:creationId xmlns:a16="http://schemas.microsoft.com/office/drawing/2014/main" id="{68806686-F377-D0A0-E717-0035768CF38A}"/>
              </a:ext>
            </a:extLst>
          </p:cNvPr>
          <p:cNvSpPr txBox="1"/>
          <p:nvPr/>
        </p:nvSpPr>
        <p:spPr>
          <a:xfrm>
            <a:off x="4660900" y="1878013"/>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
        <p:nvSpPr>
          <p:cNvPr id="7" name="TextBox 6">
            <a:extLst>
              <a:ext uri="{FF2B5EF4-FFF2-40B4-BE49-F238E27FC236}">
                <a16:creationId xmlns:a16="http://schemas.microsoft.com/office/drawing/2014/main" id="{A52858E5-0B3C-1FE4-696B-3C357F79E1BF}"/>
              </a:ext>
            </a:extLst>
          </p:cNvPr>
          <p:cNvSpPr txBox="1"/>
          <p:nvPr/>
        </p:nvSpPr>
        <p:spPr>
          <a:xfrm>
            <a:off x="6858000" y="1417638"/>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
        <p:nvSpPr>
          <p:cNvPr id="9" name="TextBox 8">
            <a:extLst>
              <a:ext uri="{FF2B5EF4-FFF2-40B4-BE49-F238E27FC236}">
                <a16:creationId xmlns:a16="http://schemas.microsoft.com/office/drawing/2014/main" id="{F145AAB7-C285-73EF-9871-48D1187E8D34}"/>
              </a:ext>
            </a:extLst>
          </p:cNvPr>
          <p:cNvSpPr txBox="1"/>
          <p:nvPr/>
        </p:nvSpPr>
        <p:spPr>
          <a:xfrm>
            <a:off x="6355774" y="4005531"/>
            <a:ext cx="2738437" cy="830997"/>
          </a:xfrm>
          <a:prstGeom prst="rect">
            <a:avLst/>
          </a:prstGeom>
          <a:noFill/>
        </p:spPr>
        <p:txBody>
          <a:bodyPr>
            <a:spAutoFit/>
          </a:bodyPr>
          <a:lstStyle/>
          <a:p>
            <a:pPr>
              <a:defRPr/>
            </a:pPr>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n-US" sz="1600" dirty="0">
              <a:latin typeface="Times New Roman" panose="02020603050405020304" pitchFamily="18" charset="0"/>
              <a:cs typeface="Times New Roman" panose="02020603050405020304" pitchFamily="18" charset="0"/>
            </a:endParaRPr>
          </a:p>
          <a:p>
            <a:pPr>
              <a:defRPr/>
            </a:pPr>
            <a:endParaRPr lang="en-US" sz="1600" dirty="0">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B65936B3-D5B4-C902-EE6E-F9758ABD6DCD}"/>
              </a:ext>
            </a:extLst>
          </p:cNvPr>
          <p:cNvCxnSpPr>
            <a:cxnSpLocks/>
          </p:cNvCxnSpPr>
          <p:nvPr/>
        </p:nvCxnSpPr>
        <p:spPr>
          <a:xfrm>
            <a:off x="8308976" y="0"/>
            <a:ext cx="0" cy="68580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pic>
        <p:nvPicPr>
          <p:cNvPr id="7179" name="Picture 17">
            <a:extLst>
              <a:ext uri="{FF2B5EF4-FFF2-40B4-BE49-F238E27FC236}">
                <a16:creationId xmlns:a16="http://schemas.microsoft.com/office/drawing/2014/main" id="{8E5D0BE8-8557-B56A-0AD1-F43C50DA0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0683" y="1568451"/>
            <a:ext cx="109538"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C7B9245-A340-5AED-8BC7-B04BBEBC2DAC}"/>
              </a:ext>
            </a:extLst>
          </p:cNvPr>
          <p:cNvSpPr txBox="1"/>
          <p:nvPr/>
        </p:nvSpPr>
        <p:spPr>
          <a:xfrm>
            <a:off x="1160463" y="6434138"/>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pic>
        <p:nvPicPr>
          <p:cNvPr id="10" name="Picture 9">
            <a:extLst>
              <a:ext uri="{FF2B5EF4-FFF2-40B4-BE49-F238E27FC236}">
                <a16:creationId xmlns:a16="http://schemas.microsoft.com/office/drawing/2014/main" id="{CC793239-D14D-E15C-2974-1B6986878085}"/>
              </a:ext>
            </a:extLst>
          </p:cNvPr>
          <p:cNvPicPr>
            <a:picLocks noChangeAspect="1"/>
          </p:cNvPicPr>
          <p:nvPr/>
        </p:nvPicPr>
        <p:blipFill>
          <a:blip r:embed="rId3"/>
          <a:stretch>
            <a:fillRect/>
          </a:stretch>
        </p:blipFill>
        <p:spPr>
          <a:xfrm>
            <a:off x="7468873" y="416883"/>
            <a:ext cx="53903" cy="6441117"/>
          </a:xfrm>
          <a:prstGeom prst="rect">
            <a:avLst/>
          </a:prstGeom>
          <a:solidFill>
            <a:schemeClr val="tx2">
              <a:lumMod val="60000"/>
              <a:lumOff val="40000"/>
            </a:schemeClr>
          </a:solid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660F2BD6-5567-2346-79B0-01EAAB8151D5}"/>
              </a:ext>
            </a:extLst>
          </p:cNvPr>
          <p:cNvSpPr>
            <a:spLocks noGrp="1"/>
          </p:cNvSpPr>
          <p:nvPr>
            <p:ph type="title"/>
          </p:nvPr>
        </p:nvSpPr>
        <p:spPr>
          <a:xfrm>
            <a:off x="457200" y="274638"/>
            <a:ext cx="8404225" cy="1143000"/>
          </a:xfrm>
        </p:spPr>
        <p:txBody>
          <a:bodyPr/>
          <a:lstStyle/>
          <a:p>
            <a:pPr marL="0" marR="0">
              <a:lnSpc>
                <a:spcPct val="115000"/>
              </a:lnSpc>
              <a:spcAft>
                <a:spcPts val="800"/>
              </a:spcAft>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What is Indirect Communication?</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altLang="en-US" sz="2400" b="1" dirty="0"/>
          </a:p>
        </p:txBody>
      </p:sp>
      <p:sp>
        <p:nvSpPr>
          <p:cNvPr id="3" name="Content Placeholder 2">
            <a:extLst>
              <a:ext uri="{FF2B5EF4-FFF2-40B4-BE49-F238E27FC236}">
                <a16:creationId xmlns:a16="http://schemas.microsoft.com/office/drawing/2014/main" id="{270957AF-CBA9-9389-5916-1B877F2F859E}"/>
              </a:ext>
            </a:extLst>
          </p:cNvPr>
          <p:cNvSpPr>
            <a:spLocks noGrp="1"/>
          </p:cNvSpPr>
          <p:nvPr>
            <p:ph idx="1"/>
          </p:nvPr>
        </p:nvSpPr>
        <p:spPr>
          <a:xfrm>
            <a:off x="282575" y="1258888"/>
            <a:ext cx="8488363" cy="1143000"/>
          </a:xfrm>
        </p:spPr>
        <p:txBody>
          <a:bodyPr rtlCol="0">
            <a:normAutofit fontScale="85000" lnSpcReduction="20000"/>
          </a:bodyPr>
          <a:lstStyle/>
          <a:p>
            <a:pPr eaLnBrk="1" fontAlgn="auto" hangingPunct="1">
              <a:spcAft>
                <a:spcPts val="0"/>
              </a:spcAft>
              <a:buFont typeface="Arial"/>
              <a:buNone/>
              <a:defRPr/>
            </a:pPr>
            <a:endParaRPr lang="en-US" sz="1600" dirty="0">
              <a:ea typeface="+mn-ea"/>
            </a:endParaRPr>
          </a:p>
          <a:p>
            <a:pPr marL="0" indent="0" algn="ctr" eaLnBrk="1" fontAlgn="auto" hangingPunct="1">
              <a:spcAft>
                <a:spcPts val="0"/>
              </a:spcAft>
              <a:buFont typeface="Arial" panose="020B0604020202020204" pitchFamily="34" charset="0"/>
              <a:buNone/>
              <a:defRPr/>
            </a:pPr>
            <a:r>
              <a:rPr lang="en-US" sz="6400" b="1" dirty="0">
                <a:solidFill>
                  <a:srgbClr val="C00000"/>
                </a:solidFill>
                <a:latin typeface="Times New Roman" panose="02020603050405020304" pitchFamily="18" charset="0"/>
                <a:ea typeface="+mn-ea"/>
                <a:cs typeface="Times New Roman" panose="02020603050405020304" pitchFamily="18" charset="0"/>
              </a:rPr>
              <a:t>Indirect Communication </a:t>
            </a:r>
          </a:p>
          <a:p>
            <a:pPr marL="0" indent="0" eaLnBrk="1" fontAlgn="auto" hangingPunct="1">
              <a:spcAft>
                <a:spcPts val="0"/>
              </a:spcAft>
              <a:buFont typeface="Arial" panose="020B0604020202020204" pitchFamily="34" charset="0"/>
              <a:buNone/>
              <a:defRPr/>
            </a:pPr>
            <a:endParaRPr lang="en-US" sz="6400" dirty="0">
              <a:latin typeface="Times New Roman" panose="02020603050405020304" pitchFamily="18" charset="0"/>
              <a:cs typeface="Times New Roman" panose="02020603050405020304" pitchFamily="18" charset="0"/>
            </a:endParaRPr>
          </a:p>
          <a:p>
            <a:pPr eaLnBrk="1" fontAlgn="auto" hangingPunct="1">
              <a:spcAft>
                <a:spcPts val="0"/>
              </a:spcAft>
              <a:buFont typeface="Arial"/>
              <a:buNone/>
              <a:defRPr/>
            </a:pPr>
            <a:endParaRPr lang="en-US" sz="1600" dirty="0">
              <a:ea typeface="+mn-ea"/>
            </a:endParaRPr>
          </a:p>
        </p:txBody>
      </p:sp>
      <p:sp>
        <p:nvSpPr>
          <p:cNvPr id="2" name="TextBox 1">
            <a:extLst>
              <a:ext uri="{FF2B5EF4-FFF2-40B4-BE49-F238E27FC236}">
                <a16:creationId xmlns:a16="http://schemas.microsoft.com/office/drawing/2014/main" id="{BC128E84-DC13-3EBE-61ED-D5299BAE9FD9}"/>
              </a:ext>
            </a:extLst>
          </p:cNvPr>
          <p:cNvSpPr txBox="1"/>
          <p:nvPr/>
        </p:nvSpPr>
        <p:spPr>
          <a:xfrm>
            <a:off x="4051300" y="1504950"/>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
        <p:nvSpPr>
          <p:cNvPr id="6" name="TextBox 5">
            <a:extLst>
              <a:ext uri="{FF2B5EF4-FFF2-40B4-BE49-F238E27FC236}">
                <a16:creationId xmlns:a16="http://schemas.microsoft.com/office/drawing/2014/main" id="{692A72FD-1E9A-3443-D84B-1CA19B1923BC}"/>
              </a:ext>
            </a:extLst>
          </p:cNvPr>
          <p:cNvSpPr txBox="1"/>
          <p:nvPr/>
        </p:nvSpPr>
        <p:spPr>
          <a:xfrm>
            <a:off x="6951663" y="1504950"/>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graphicFrame>
        <p:nvGraphicFramePr>
          <p:cNvPr id="9" name="Diagram 8">
            <a:extLst>
              <a:ext uri="{FF2B5EF4-FFF2-40B4-BE49-F238E27FC236}">
                <a16:creationId xmlns:a16="http://schemas.microsoft.com/office/drawing/2014/main" id="{7F75C085-947B-084F-E7C9-0C429278C3F3}"/>
              </a:ext>
            </a:extLst>
          </p:cNvPr>
          <p:cNvGraphicFramePr/>
          <p:nvPr>
            <p:extLst>
              <p:ext uri="{D42A27DB-BD31-4B8C-83A1-F6EECF244321}">
                <p14:modId xmlns:p14="http://schemas.microsoft.com/office/powerpoint/2010/main" val="3112339766"/>
              </p:ext>
            </p:extLst>
          </p:nvPr>
        </p:nvGraphicFramePr>
        <p:xfrm>
          <a:off x="282575" y="2401532"/>
          <a:ext cx="8578850" cy="3468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55C052B7-F8C9-E460-3791-0014CC7346AB}"/>
              </a:ext>
            </a:extLst>
          </p:cNvPr>
          <p:cNvSpPr txBox="1"/>
          <p:nvPr/>
        </p:nvSpPr>
        <p:spPr>
          <a:xfrm>
            <a:off x="1317625" y="6459538"/>
            <a:ext cx="5259388" cy="914400"/>
          </a:xfrm>
          <a:prstGeom prst="rect">
            <a:avLst/>
          </a:prstGeom>
        </p:spPr>
        <p:txBody>
          <a:bodyPr wrap="none">
            <a:normAutofit/>
          </a:bodyPr>
          <a:lstStyle/>
          <a:p>
            <a:pPr algn="ctr" eaLnBrk="1" fontAlgn="auto" hangingPunct="1">
              <a:spcBef>
                <a:spcPts val="0"/>
              </a:spcBef>
              <a:spcAft>
                <a:spcPts val="0"/>
              </a:spcAft>
              <a:defRPr/>
            </a:pPr>
            <a:endParaRPr lang="en-US" sz="1000" b="1" dirty="0">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F7B3D4B-A1C8-5052-59D0-EC42833479E1}"/>
              </a:ext>
            </a:extLst>
          </p:cNvPr>
          <p:cNvSpPr>
            <a:spLocks noGrp="1"/>
          </p:cNvSpPr>
          <p:nvPr>
            <p:ph type="title"/>
          </p:nvPr>
        </p:nvSpPr>
        <p:spPr/>
        <p:txBody>
          <a:bodyPr/>
          <a:lstStyle/>
          <a:p>
            <a:pPr algn="l" eaLnBrk="1" hangingPunct="1"/>
            <a:r>
              <a:rPr lang="en-US" altLang="en-US" sz="2400" b="1" dirty="0"/>
              <a:t>Why Direct communication Works?</a:t>
            </a:r>
          </a:p>
        </p:txBody>
      </p:sp>
      <p:sp>
        <p:nvSpPr>
          <p:cNvPr id="7171" name="Content Placeholder 2">
            <a:extLst>
              <a:ext uri="{FF2B5EF4-FFF2-40B4-BE49-F238E27FC236}">
                <a16:creationId xmlns:a16="http://schemas.microsoft.com/office/drawing/2014/main" id="{116598F9-00BD-A9CA-B0C8-5E76515D1C3B}"/>
              </a:ext>
            </a:extLst>
          </p:cNvPr>
          <p:cNvSpPr>
            <a:spLocks noGrp="1"/>
          </p:cNvSpPr>
          <p:nvPr>
            <p:ph idx="1"/>
          </p:nvPr>
        </p:nvSpPr>
        <p:spPr>
          <a:xfrm>
            <a:off x="457200" y="1022350"/>
            <a:ext cx="8229600" cy="1143000"/>
          </a:xfrm>
        </p:spPr>
        <p:txBody>
          <a:bodyPr/>
          <a:lstStyle/>
          <a:p>
            <a:pPr marL="0" indent="0" eaLnBrk="1" hangingPunct="1">
              <a:buFont typeface="Arial" panose="020B0604020202020204" pitchFamily="34" charset="0"/>
              <a:buNone/>
              <a:defRPr/>
            </a:pPr>
            <a:endParaRPr lang="en-US" altLang="en-US" sz="1600" dirty="0"/>
          </a:p>
          <a:p>
            <a:pPr marL="0" indent="0" eaLnBrk="1" hangingPunct="1">
              <a:buFont typeface="Arial" panose="020B0604020202020204" pitchFamily="34" charset="0"/>
              <a:buNone/>
              <a:defRPr/>
            </a:pPr>
            <a:r>
              <a:rPr lang="en-US" altLang="en-US" b="1" dirty="0"/>
              <a:t>Three Key Characteristics</a:t>
            </a:r>
          </a:p>
          <a:p>
            <a:pPr eaLnBrk="1" hangingPunct="1">
              <a:buFont typeface="Arial" panose="020B0604020202020204" pitchFamily="34" charset="0"/>
              <a:buAutoNum type="arabicPeriod"/>
              <a:defRPr/>
            </a:pPr>
            <a:endParaRPr lang="en-US" altLang="en-US" sz="1600" dirty="0"/>
          </a:p>
        </p:txBody>
      </p:sp>
      <p:graphicFrame>
        <p:nvGraphicFramePr>
          <p:cNvPr id="3" name="Diagram 2">
            <a:extLst>
              <a:ext uri="{FF2B5EF4-FFF2-40B4-BE49-F238E27FC236}">
                <a16:creationId xmlns:a16="http://schemas.microsoft.com/office/drawing/2014/main" id="{518D4CBB-BF5E-23AE-AC41-871B541742F2}"/>
              </a:ext>
            </a:extLst>
          </p:cNvPr>
          <p:cNvGraphicFramePr/>
          <p:nvPr>
            <p:extLst>
              <p:ext uri="{D42A27DB-BD31-4B8C-83A1-F6EECF244321}">
                <p14:modId xmlns:p14="http://schemas.microsoft.com/office/powerpoint/2010/main" val="2978793387"/>
              </p:ext>
            </p:extLst>
          </p:nvPr>
        </p:nvGraphicFramePr>
        <p:xfrm>
          <a:off x="457201" y="2165350"/>
          <a:ext cx="8151090" cy="3295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B58D85C3-5B60-5CDD-F100-1FC1596B4798}"/>
              </a:ext>
            </a:extLst>
          </p:cNvPr>
          <p:cNvSpPr txBox="1"/>
          <p:nvPr/>
        </p:nvSpPr>
        <p:spPr>
          <a:xfrm>
            <a:off x="609600" y="6292850"/>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DA24DF77-2B6F-50D1-CD95-66725B12A69D}"/>
              </a:ext>
            </a:extLst>
          </p:cNvPr>
          <p:cNvSpPr>
            <a:spLocks noGrp="1"/>
          </p:cNvSpPr>
          <p:nvPr>
            <p:ph type="title"/>
          </p:nvPr>
        </p:nvSpPr>
        <p:spPr/>
        <p:txBody>
          <a:bodyPr/>
          <a:lstStyle/>
          <a:p>
            <a:pPr algn="l" eaLnBrk="1" hangingPunct="1"/>
            <a:r>
              <a:rPr lang="en-US" altLang="en-US" sz="4000" b="1" dirty="0"/>
              <a:t>Communication Method</a:t>
            </a:r>
          </a:p>
        </p:txBody>
      </p:sp>
      <p:sp>
        <p:nvSpPr>
          <p:cNvPr id="7171" name="Content Placeholder 2">
            <a:extLst>
              <a:ext uri="{FF2B5EF4-FFF2-40B4-BE49-F238E27FC236}">
                <a16:creationId xmlns:a16="http://schemas.microsoft.com/office/drawing/2014/main" id="{26A0E5C2-CA9E-75D0-801C-CE4DD1AFA12B}"/>
              </a:ext>
            </a:extLst>
          </p:cNvPr>
          <p:cNvSpPr>
            <a:spLocks noGrp="1"/>
          </p:cNvSpPr>
          <p:nvPr>
            <p:ph idx="1"/>
          </p:nvPr>
        </p:nvSpPr>
        <p:spPr>
          <a:xfrm>
            <a:off x="457200" y="1090613"/>
            <a:ext cx="8229600" cy="885825"/>
          </a:xfrm>
        </p:spPr>
        <p:txBody>
          <a:bodyPr/>
          <a:lstStyle/>
          <a:p>
            <a:pPr marL="0" indent="0" eaLnBrk="1" hangingPunct="1">
              <a:buNone/>
              <a:defRPr/>
            </a:pPr>
            <a:endParaRPr lang="en-US" altLang="en-US" sz="1600" dirty="0"/>
          </a:p>
          <a:p>
            <a:pPr eaLnBrk="1" hangingPunct="1">
              <a:buFont typeface="Arial" panose="020B0604020202020204" pitchFamily="34" charset="0"/>
              <a:buAutoNum type="arabicPeriod"/>
              <a:defRPr/>
            </a:pPr>
            <a:endParaRPr lang="en-US" altLang="en-US" sz="1600" dirty="0"/>
          </a:p>
          <a:p>
            <a:pPr eaLnBrk="1" hangingPunct="1">
              <a:buFont typeface="Arial" panose="020B0604020202020204" pitchFamily="34" charset="0"/>
              <a:buAutoNum type="arabicPeriod"/>
              <a:defRPr/>
            </a:pPr>
            <a:endParaRPr lang="en-US" altLang="en-US" sz="1600" dirty="0"/>
          </a:p>
          <a:p>
            <a:pPr marL="0" indent="0" eaLnBrk="1" hangingPunct="1">
              <a:buFont typeface="Arial" panose="020B0604020202020204" pitchFamily="34" charset="0"/>
              <a:buNone/>
              <a:defRPr/>
            </a:pPr>
            <a:endParaRPr lang="en-US" altLang="en-US" sz="1600" dirty="0"/>
          </a:p>
        </p:txBody>
      </p:sp>
      <p:graphicFrame>
        <p:nvGraphicFramePr>
          <p:cNvPr id="3" name="Diagram 2">
            <a:extLst>
              <a:ext uri="{FF2B5EF4-FFF2-40B4-BE49-F238E27FC236}">
                <a16:creationId xmlns:a16="http://schemas.microsoft.com/office/drawing/2014/main" id="{8110B0E4-64AA-575B-FB89-DB312329AC3F}"/>
              </a:ext>
            </a:extLst>
          </p:cNvPr>
          <p:cNvGraphicFramePr/>
          <p:nvPr>
            <p:extLst>
              <p:ext uri="{D42A27DB-BD31-4B8C-83A1-F6EECF244321}">
                <p14:modId xmlns:p14="http://schemas.microsoft.com/office/powerpoint/2010/main" val="4240024384"/>
              </p:ext>
            </p:extLst>
          </p:nvPr>
        </p:nvGraphicFramePr>
        <p:xfrm>
          <a:off x="457200" y="1320800"/>
          <a:ext cx="7846291" cy="4191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6DFCB7A-3F87-72AB-C651-32F0D2551019}"/>
              </a:ext>
            </a:extLst>
          </p:cNvPr>
          <p:cNvSpPr txBox="1"/>
          <p:nvPr/>
        </p:nvSpPr>
        <p:spPr>
          <a:xfrm>
            <a:off x="785813" y="6253163"/>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
        <p:nvSpPr>
          <p:cNvPr id="4" name="Arrow: Right 3">
            <a:extLst>
              <a:ext uri="{FF2B5EF4-FFF2-40B4-BE49-F238E27FC236}">
                <a16:creationId xmlns:a16="http://schemas.microsoft.com/office/drawing/2014/main" id="{CBF05A16-926E-4E9A-1C75-A96CAC1D1116}"/>
              </a:ext>
            </a:extLst>
          </p:cNvPr>
          <p:cNvSpPr/>
          <p:nvPr/>
        </p:nvSpPr>
        <p:spPr>
          <a:xfrm>
            <a:off x="4128165" y="2207491"/>
            <a:ext cx="752475" cy="4000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8E17C3C-9096-78F8-5049-A458D05DA231}"/>
              </a:ext>
            </a:extLst>
          </p:cNvPr>
          <p:cNvPicPr>
            <a:picLocks noChangeAspect="1"/>
          </p:cNvPicPr>
          <p:nvPr/>
        </p:nvPicPr>
        <p:blipFill>
          <a:blip r:embed="rId8"/>
          <a:stretch>
            <a:fillRect/>
          </a:stretch>
        </p:blipFill>
        <p:spPr>
          <a:xfrm>
            <a:off x="4077645" y="4235860"/>
            <a:ext cx="853514" cy="5182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7D991-93DE-EAC8-A3FA-EEBDBDA8D6EC}"/>
            </a:ext>
          </a:extLst>
        </p:cNvPr>
        <p:cNvGrpSpPr/>
        <p:nvPr/>
      </p:nvGrpSpPr>
      <p:grpSpPr>
        <a:xfrm>
          <a:off x="0" y="0"/>
          <a:ext cx="0" cy="0"/>
          <a:chOff x="0" y="0"/>
          <a:chExt cx="0" cy="0"/>
        </a:xfrm>
      </p:grpSpPr>
      <p:sp>
        <p:nvSpPr>
          <p:cNvPr id="21506" name="Title 1">
            <a:extLst>
              <a:ext uri="{FF2B5EF4-FFF2-40B4-BE49-F238E27FC236}">
                <a16:creationId xmlns:a16="http://schemas.microsoft.com/office/drawing/2014/main" id="{335036B9-1E60-86B3-1C0D-B716FDBCC3C0}"/>
              </a:ext>
            </a:extLst>
          </p:cNvPr>
          <p:cNvSpPr>
            <a:spLocks noGrp="1"/>
          </p:cNvSpPr>
          <p:nvPr>
            <p:ph type="title"/>
          </p:nvPr>
        </p:nvSpPr>
        <p:spPr/>
        <p:txBody>
          <a:bodyPr/>
          <a:lstStyle/>
          <a:p>
            <a:pPr algn="l" eaLnBrk="1" hangingPunct="1"/>
            <a:r>
              <a:rPr lang="en-US" altLang="en-US" sz="2400" b="1" dirty="0"/>
              <a:t>Why Email is effective?</a:t>
            </a:r>
          </a:p>
        </p:txBody>
      </p:sp>
      <p:sp>
        <p:nvSpPr>
          <p:cNvPr id="7171" name="Content Placeholder 2">
            <a:extLst>
              <a:ext uri="{FF2B5EF4-FFF2-40B4-BE49-F238E27FC236}">
                <a16:creationId xmlns:a16="http://schemas.microsoft.com/office/drawing/2014/main" id="{8E0EBB4C-DE19-9C09-9D29-F6646AD969F8}"/>
              </a:ext>
            </a:extLst>
          </p:cNvPr>
          <p:cNvSpPr>
            <a:spLocks noGrp="1"/>
          </p:cNvSpPr>
          <p:nvPr>
            <p:ph idx="1"/>
          </p:nvPr>
        </p:nvSpPr>
        <p:spPr>
          <a:xfrm>
            <a:off x="457200" y="1022350"/>
            <a:ext cx="8229600" cy="1143000"/>
          </a:xfrm>
        </p:spPr>
        <p:txBody>
          <a:bodyPr/>
          <a:lstStyle/>
          <a:p>
            <a:pPr marL="0" indent="0" eaLnBrk="1" hangingPunct="1">
              <a:buFont typeface="Arial" panose="020B0604020202020204" pitchFamily="34" charset="0"/>
              <a:buNone/>
              <a:defRPr/>
            </a:pPr>
            <a:endParaRPr lang="en-US" altLang="en-US" sz="1600" dirty="0"/>
          </a:p>
          <a:p>
            <a:pPr marL="0" indent="0" eaLnBrk="1" hangingPunct="1">
              <a:buFont typeface="Arial" panose="020B0604020202020204" pitchFamily="34" charset="0"/>
              <a:buNone/>
              <a:defRPr/>
            </a:pPr>
            <a:r>
              <a:rPr lang="en-US" altLang="en-US" b="1" dirty="0"/>
              <a:t>Three Benefits</a:t>
            </a:r>
          </a:p>
          <a:p>
            <a:pPr eaLnBrk="1" hangingPunct="1">
              <a:buFont typeface="Arial" panose="020B0604020202020204" pitchFamily="34" charset="0"/>
              <a:buAutoNum type="arabicPeriod"/>
              <a:defRPr/>
            </a:pPr>
            <a:endParaRPr lang="en-US" altLang="en-US" sz="1600" dirty="0"/>
          </a:p>
        </p:txBody>
      </p:sp>
      <p:graphicFrame>
        <p:nvGraphicFramePr>
          <p:cNvPr id="3" name="Diagram 2">
            <a:extLst>
              <a:ext uri="{FF2B5EF4-FFF2-40B4-BE49-F238E27FC236}">
                <a16:creationId xmlns:a16="http://schemas.microsoft.com/office/drawing/2014/main" id="{FD80E778-ED9A-85A5-5942-91BCB3A6A4B0}"/>
              </a:ext>
            </a:extLst>
          </p:cNvPr>
          <p:cNvGraphicFramePr/>
          <p:nvPr>
            <p:extLst>
              <p:ext uri="{D42A27DB-BD31-4B8C-83A1-F6EECF244321}">
                <p14:modId xmlns:p14="http://schemas.microsoft.com/office/powerpoint/2010/main" val="546872977"/>
              </p:ext>
            </p:extLst>
          </p:nvPr>
        </p:nvGraphicFramePr>
        <p:xfrm>
          <a:off x="457201" y="2165350"/>
          <a:ext cx="8151090" cy="3295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55A24EAE-BCF4-7423-E13A-49A80FFEC167}"/>
              </a:ext>
            </a:extLst>
          </p:cNvPr>
          <p:cNvSpPr txBox="1"/>
          <p:nvPr/>
        </p:nvSpPr>
        <p:spPr>
          <a:xfrm>
            <a:off x="609600" y="6292850"/>
            <a:ext cx="914400" cy="914400"/>
          </a:xfrm>
          <a:prstGeom prst="rect">
            <a:avLst/>
          </a:prstGeom>
        </p:spPr>
        <p:txBody>
          <a:bodyPr wrap="none">
            <a:normAutofit/>
          </a:bodyPr>
          <a:lstStyle/>
          <a:p>
            <a:pPr algn="ctr" eaLnBrk="1" fontAlgn="auto" hangingPunct="1">
              <a:spcBef>
                <a:spcPts val="0"/>
              </a:spcBef>
              <a:spcAft>
                <a:spcPts val="0"/>
              </a:spcAft>
              <a:defRPr/>
            </a:pPr>
            <a:endParaRPr lang="en-US" sz="1600" b="1" dirty="0">
              <a:latin typeface="+mn-lt"/>
              <a:ea typeface="+mn-ea"/>
            </a:endParaRPr>
          </a:p>
        </p:txBody>
      </p:sp>
    </p:spTree>
    <p:extLst>
      <p:ext uri="{BB962C8B-B14F-4D97-AF65-F5344CB8AC3E}">
        <p14:creationId xmlns:p14="http://schemas.microsoft.com/office/powerpoint/2010/main" val="504853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7C5E5DF-B82C-88CF-5E28-9D68D6C17260}"/>
              </a:ext>
            </a:extLst>
          </p:cNvPr>
          <p:cNvSpPr>
            <a:spLocks noGrp="1"/>
          </p:cNvSpPr>
          <p:nvPr>
            <p:ph type="title"/>
          </p:nvPr>
        </p:nvSpPr>
        <p:spPr>
          <a:xfrm>
            <a:off x="457200" y="273050"/>
            <a:ext cx="8229600" cy="1143000"/>
          </a:xfrm>
        </p:spPr>
        <p:txBody>
          <a:bodyPr/>
          <a:lstStyle/>
          <a:p>
            <a:pPr algn="l" eaLnBrk="1" hangingPunct="1"/>
            <a:r>
              <a:rPr lang="en-US" altLang="en-US" sz="3200" b="1" dirty="0"/>
              <a:t>Choosing the Right Communication Tool</a:t>
            </a:r>
          </a:p>
        </p:txBody>
      </p:sp>
      <p:sp>
        <p:nvSpPr>
          <p:cNvPr id="3" name="Content Placeholder 2">
            <a:extLst>
              <a:ext uri="{FF2B5EF4-FFF2-40B4-BE49-F238E27FC236}">
                <a16:creationId xmlns:a16="http://schemas.microsoft.com/office/drawing/2014/main" id="{F45D32B7-4030-ABAF-8F60-494DFFDE798B}"/>
              </a:ext>
            </a:extLst>
          </p:cNvPr>
          <p:cNvSpPr>
            <a:spLocks noGrp="1"/>
          </p:cNvSpPr>
          <p:nvPr>
            <p:ph idx="1"/>
          </p:nvPr>
        </p:nvSpPr>
        <p:spPr>
          <a:xfrm>
            <a:off x="2537547" y="1059657"/>
            <a:ext cx="3466090" cy="582612"/>
          </a:xfrm>
        </p:spPr>
        <p:txBody>
          <a:bodyPr rtlCol="0">
            <a:noAutofit/>
          </a:bodyPr>
          <a:lstStyle/>
          <a:p>
            <a:pPr marL="0" indent="0" algn="ctr" eaLnBrk="1" fontAlgn="auto" hangingPunct="1">
              <a:spcAft>
                <a:spcPts val="0"/>
              </a:spcAft>
              <a:buNone/>
              <a:defRPr/>
            </a:pPr>
            <a:r>
              <a:rPr lang="en-US" b="1" dirty="0">
                <a:solidFill>
                  <a:srgbClr val="FF0000"/>
                </a:solidFill>
                <a:latin typeface="Times New Roman" panose="02020603050405020304" pitchFamily="18" charset="0"/>
                <a:ea typeface="+mn-ea"/>
                <a:cs typeface="Times New Roman" panose="02020603050405020304" pitchFamily="18" charset="0"/>
              </a:rPr>
              <a:t>Ask yourself? </a:t>
            </a:r>
            <a:endParaRPr lang="en-US" b="1" dirty="0">
              <a:solidFill>
                <a:srgbClr val="FF0000"/>
              </a:solidFill>
              <a:ea typeface="+mn-ea"/>
            </a:endParaRPr>
          </a:p>
        </p:txBody>
      </p:sp>
      <p:sp>
        <p:nvSpPr>
          <p:cNvPr id="2" name="Rectangle 1">
            <a:extLst>
              <a:ext uri="{FF2B5EF4-FFF2-40B4-BE49-F238E27FC236}">
                <a16:creationId xmlns:a16="http://schemas.microsoft.com/office/drawing/2014/main" id="{A8D16CAF-DCE9-8C05-93A3-33B426E5EB3F}"/>
              </a:ext>
            </a:extLst>
          </p:cNvPr>
          <p:cNvSpPr/>
          <p:nvPr/>
        </p:nvSpPr>
        <p:spPr>
          <a:xfrm>
            <a:off x="0" y="1790700"/>
            <a:ext cx="9144000" cy="785813"/>
          </a:xfrm>
          <a:prstGeom prst="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n-US" sz="3200" dirty="0"/>
              <a:t>Is this message urgent?</a:t>
            </a:r>
          </a:p>
        </p:txBody>
      </p:sp>
      <p:sp>
        <p:nvSpPr>
          <p:cNvPr id="4" name="Rectangle 3">
            <a:extLst>
              <a:ext uri="{FF2B5EF4-FFF2-40B4-BE49-F238E27FC236}">
                <a16:creationId xmlns:a16="http://schemas.microsoft.com/office/drawing/2014/main" id="{A6E847C8-B34E-4785-B90F-BC03DD251E4F}"/>
              </a:ext>
            </a:extLst>
          </p:cNvPr>
          <p:cNvSpPr/>
          <p:nvPr/>
        </p:nvSpPr>
        <p:spPr>
          <a:xfrm>
            <a:off x="0" y="2949575"/>
            <a:ext cx="9144000" cy="784225"/>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n-US" sz="3200" dirty="0"/>
              <a:t>Does it need documentation?</a:t>
            </a:r>
          </a:p>
        </p:txBody>
      </p:sp>
      <p:sp>
        <p:nvSpPr>
          <p:cNvPr id="5" name="Rectangle 4">
            <a:extLst>
              <a:ext uri="{FF2B5EF4-FFF2-40B4-BE49-F238E27FC236}">
                <a16:creationId xmlns:a16="http://schemas.microsoft.com/office/drawing/2014/main" id="{F707AA61-7A5C-1766-B3F5-132D304CC5BF}"/>
              </a:ext>
            </a:extLst>
          </p:cNvPr>
          <p:cNvSpPr/>
          <p:nvPr/>
        </p:nvSpPr>
        <p:spPr>
          <a:xfrm>
            <a:off x="0" y="4108450"/>
            <a:ext cx="9144000" cy="692150"/>
          </a:xfrm>
          <a:prstGeom prst="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n-US" sz="3200" dirty="0"/>
              <a:t>Is the topic sensitive?</a:t>
            </a:r>
          </a:p>
        </p:txBody>
      </p:sp>
      <p:sp>
        <p:nvSpPr>
          <p:cNvPr id="6" name="Rectangle 5">
            <a:extLst>
              <a:ext uri="{FF2B5EF4-FFF2-40B4-BE49-F238E27FC236}">
                <a16:creationId xmlns:a16="http://schemas.microsoft.com/office/drawing/2014/main" id="{472450AE-9D76-D1BD-BE4A-5A9EB2C14BE2}"/>
              </a:ext>
            </a:extLst>
          </p:cNvPr>
          <p:cNvSpPr/>
          <p:nvPr/>
        </p:nvSpPr>
        <p:spPr>
          <a:xfrm>
            <a:off x="0" y="5097463"/>
            <a:ext cx="9144000" cy="924646"/>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n-US" sz="3200" dirty="0"/>
              <a:t>Which method will help employees understand the message best?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D6983-8757-FDA8-2105-42D02FB01D4E}"/>
            </a:ext>
          </a:extLst>
        </p:cNvPr>
        <p:cNvGrpSpPr/>
        <p:nvPr/>
      </p:nvGrpSpPr>
      <p:grpSpPr>
        <a:xfrm>
          <a:off x="0" y="0"/>
          <a:ext cx="0" cy="0"/>
          <a:chOff x="0" y="0"/>
          <a:chExt cx="0" cy="0"/>
        </a:xfrm>
      </p:grpSpPr>
      <p:sp>
        <p:nvSpPr>
          <p:cNvPr id="7" name="Subtitle 1">
            <a:extLst>
              <a:ext uri="{FF2B5EF4-FFF2-40B4-BE49-F238E27FC236}">
                <a16:creationId xmlns:a16="http://schemas.microsoft.com/office/drawing/2014/main" id="{B1C3BD5F-E6BD-DE70-6FD9-CA0B7681D87F}"/>
              </a:ext>
            </a:extLst>
          </p:cNvPr>
          <p:cNvSpPr txBox="1">
            <a:spLocks/>
          </p:cNvSpPr>
          <p:nvPr/>
        </p:nvSpPr>
        <p:spPr>
          <a:xfrm>
            <a:off x="1524000" y="982663"/>
            <a:ext cx="6400800" cy="815975"/>
          </a:xfrm>
          <a:prstGeom prst="rect">
            <a:avLst/>
          </a:prstGeom>
        </p:spPr>
        <p:txBody>
          <a:bodyPr>
            <a:normAutofit/>
          </a:bodyPr>
          <a:lstStyle/>
          <a:p>
            <a:pPr algn="ctr" eaLnBrk="1" fontAlgn="auto" hangingPunct="1">
              <a:spcBef>
                <a:spcPts val="0"/>
              </a:spcBef>
              <a:spcAft>
                <a:spcPts val="0"/>
              </a:spcAft>
              <a:defRPr/>
            </a:pPr>
            <a:r>
              <a:rPr lang="en-US" sz="1600" b="1" dirty="0">
                <a:latin typeface="Times New Roman" panose="02020603050405020304" pitchFamily="18" charset="0"/>
                <a:ea typeface="+mn-ea"/>
                <a:cs typeface="Times New Roman" panose="02020603050405020304" pitchFamily="18" charset="0"/>
              </a:rPr>
              <a:t>New Employee Onboarding </a:t>
            </a:r>
            <a:endParaRPr lang="en-US" sz="1600" dirty="0">
              <a:latin typeface="Times New Roman" panose="02020603050405020304" pitchFamily="18" charset="0"/>
              <a:ea typeface="+mn-ea"/>
              <a:cs typeface="Times New Roman" panose="02020603050405020304" pitchFamily="18" charset="0"/>
            </a:endParaRPr>
          </a:p>
          <a:p>
            <a:pPr algn="ctr" eaLnBrk="1" fontAlgn="auto" hangingPunct="1">
              <a:spcBef>
                <a:spcPct val="20000"/>
              </a:spcBef>
              <a:spcAft>
                <a:spcPts val="0"/>
              </a:spcAft>
              <a:buFont typeface="Arial"/>
              <a:buNone/>
              <a:defRPr/>
            </a:pPr>
            <a:endParaRPr lang="en-US" sz="3200" dirty="0">
              <a:solidFill>
                <a:schemeClr val="tx1">
                  <a:tint val="75000"/>
                </a:schemeClr>
              </a:solidFill>
              <a:latin typeface="+mn-lt"/>
              <a:ea typeface="+mn-ea"/>
            </a:endParaRPr>
          </a:p>
        </p:txBody>
      </p:sp>
      <p:sp>
        <p:nvSpPr>
          <p:cNvPr id="9" name="Title 2">
            <a:extLst>
              <a:ext uri="{FF2B5EF4-FFF2-40B4-BE49-F238E27FC236}">
                <a16:creationId xmlns:a16="http://schemas.microsoft.com/office/drawing/2014/main" id="{03CC533F-FC8C-73FD-2B74-2B9137BF001E}"/>
              </a:ext>
            </a:extLst>
          </p:cNvPr>
          <p:cNvSpPr>
            <a:spLocks noGrp="1"/>
          </p:cNvSpPr>
          <p:nvPr>
            <p:ph type="ctrTitle"/>
          </p:nvPr>
        </p:nvSpPr>
        <p:spPr>
          <a:xfrm>
            <a:off x="685800" y="2162175"/>
            <a:ext cx="7772400" cy="1684338"/>
          </a:xfrm>
        </p:spPr>
        <p:txBody>
          <a:bodyPr rtlCol="0">
            <a:normAutofit/>
          </a:bodyPr>
          <a:lstStyle/>
          <a:p>
            <a:pPr eaLnBrk="1" fontAlgn="auto" hangingPunct="1">
              <a:spcAft>
                <a:spcPts val="0"/>
              </a:spcAft>
              <a:defRPr/>
            </a:pPr>
            <a:r>
              <a:rPr lang="en-US" sz="4000" dirty="0">
                <a:solidFill>
                  <a:srgbClr val="C00000"/>
                </a:solidFill>
                <a:latin typeface="Times New Roman" panose="02020603050405020304" pitchFamily="18" charset="0"/>
                <a:ea typeface="+mj-ea"/>
                <a:cs typeface="Times New Roman" panose="02020603050405020304" pitchFamily="18" charset="0"/>
              </a:rPr>
              <a:t>Thank you!!</a:t>
            </a:r>
            <a:br>
              <a:rPr lang="en-US" sz="4000" dirty="0">
                <a:solidFill>
                  <a:srgbClr val="C00000"/>
                </a:solidFill>
                <a:latin typeface="Times New Roman" panose="02020603050405020304" pitchFamily="18" charset="0"/>
                <a:ea typeface="+mj-ea"/>
                <a:cs typeface="Times New Roman" panose="02020603050405020304" pitchFamily="18" charset="0"/>
              </a:rPr>
            </a:br>
            <a:r>
              <a:rPr lang="en-US" sz="4000" dirty="0">
                <a:solidFill>
                  <a:srgbClr val="C00000"/>
                </a:solidFill>
                <a:latin typeface="Times New Roman" panose="02020603050405020304" pitchFamily="18" charset="0"/>
                <a:ea typeface="+mj-ea"/>
                <a:cs typeface="Times New Roman" panose="02020603050405020304" pitchFamily="18" charset="0"/>
              </a:rPr>
              <a:t>Questions</a:t>
            </a:r>
          </a:p>
        </p:txBody>
      </p:sp>
      <p:sp>
        <p:nvSpPr>
          <p:cNvPr id="3" name="Subtitle 3">
            <a:extLst>
              <a:ext uri="{FF2B5EF4-FFF2-40B4-BE49-F238E27FC236}">
                <a16:creationId xmlns:a16="http://schemas.microsoft.com/office/drawing/2014/main" id="{8AF0A4FF-B12C-2D59-795F-3FA37C0BD749}"/>
              </a:ext>
            </a:extLst>
          </p:cNvPr>
          <p:cNvSpPr>
            <a:spLocks noGrp="1"/>
          </p:cNvSpPr>
          <p:nvPr>
            <p:ph type="subTitle" idx="1"/>
          </p:nvPr>
        </p:nvSpPr>
        <p:spPr>
          <a:xfrm>
            <a:off x="1371600" y="4297363"/>
            <a:ext cx="6400800" cy="544512"/>
          </a:xfrm>
        </p:spPr>
        <p:txBody>
          <a:bodyPr rtlCol="0">
            <a:normAutofit/>
          </a:bodyPr>
          <a:lstStyle/>
          <a:p>
            <a:pPr eaLnBrk="1" fontAlgn="auto" hangingPunct="1">
              <a:spcAft>
                <a:spcPts val="0"/>
              </a:spcAft>
              <a:buFont typeface="Arial"/>
              <a:buNone/>
              <a:defRPr/>
            </a:pPr>
            <a:r>
              <a:rPr lang="en-US" sz="1297" b="1" dirty="0">
                <a:solidFill>
                  <a:schemeClr val="tx1"/>
                </a:solidFill>
                <a:latin typeface="Times New Roman" panose="02020603050405020304" pitchFamily="18" charset="0"/>
                <a:ea typeface="+mn-ea"/>
                <a:cs typeface="Times New Roman" panose="02020603050405020304" pitchFamily="18" charset="0"/>
              </a:rPr>
              <a:t>Presented by:</a:t>
            </a:r>
            <a:r>
              <a:rPr lang="en-US" sz="1297" dirty="0">
                <a:solidFill>
                  <a:schemeClr val="tx1"/>
                </a:solidFill>
                <a:latin typeface="Times New Roman" panose="02020603050405020304" pitchFamily="18" charset="0"/>
                <a:ea typeface="+mn-ea"/>
                <a:cs typeface="Times New Roman" panose="02020603050405020304" pitchFamily="18" charset="0"/>
              </a:rPr>
              <a:t> Evelyn M. Smith</a:t>
            </a:r>
          </a:p>
          <a:p>
            <a:pPr eaLnBrk="1" fontAlgn="auto" hangingPunct="1">
              <a:spcAft>
                <a:spcPts val="0"/>
              </a:spcAft>
              <a:buFont typeface="Arial"/>
              <a:buNone/>
              <a:defRPr/>
            </a:pPr>
            <a:endParaRPr lang="en-US" sz="1297" dirty="0">
              <a:solidFill>
                <a:schemeClr val="tx1"/>
              </a:solidFill>
              <a:latin typeface="Times New Roman" panose="02020603050405020304" pitchFamily="18" charset="0"/>
              <a:ea typeface="+mn-ea"/>
              <a:cs typeface="Times New Roman" panose="02020603050405020304" pitchFamily="18" charset="0"/>
            </a:endParaRPr>
          </a:p>
          <a:p>
            <a:pPr eaLnBrk="1" fontAlgn="auto" hangingPunct="1">
              <a:spcAft>
                <a:spcPts val="0"/>
              </a:spcAft>
              <a:buFont typeface="Arial"/>
              <a:buNone/>
              <a:defRPr/>
            </a:pPr>
            <a:endParaRPr lang="en-US" dirty="0">
              <a:ea typeface="+mn-ea"/>
            </a:endParaRPr>
          </a:p>
        </p:txBody>
      </p:sp>
    </p:spTree>
    <p:extLst>
      <p:ext uri="{BB962C8B-B14F-4D97-AF65-F5344CB8AC3E}">
        <p14:creationId xmlns:p14="http://schemas.microsoft.com/office/powerpoint/2010/main" val="2759856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ormAutofit/>
      </a:bodyPr>
      <a:lstStyle>
        <a:defPPr algn="ctr" eaLnBrk="1" fontAlgn="auto" hangingPunct="1">
          <a:spcBef>
            <a:spcPts val="0"/>
          </a:spcBef>
          <a:spcAft>
            <a:spcPts val="0"/>
          </a:spcAft>
          <a:defRPr sz="1600" b="1" dirty="0">
            <a:latin typeface="+mn-lt"/>
            <a:ea typeface="+mn-ea"/>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ff8a4b2e-b0c8-4039-a689-d1a7f36f4382" xsi:nil="true"/>
    <lcf76f155ced4ddcb4097134ff3c332f xmlns="ff8a4b2e-b0c8-4039-a689-d1a7f36f4382">
      <Terms xmlns="http://schemas.microsoft.com/office/infopath/2007/PartnerControls"/>
    </lcf76f155ced4ddcb4097134ff3c332f>
    <TaxCatchAll xmlns="f716dd8a-49a0-4c40-b209-038e1651b54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C679AA94041F4BA4494D199A3447AF" ma:contentTypeVersion="17" ma:contentTypeDescription="Create a new document." ma:contentTypeScope="" ma:versionID="6fb28caf7e03871e9a2c88981f2fa3d2">
  <xsd:schema xmlns:xsd="http://www.w3.org/2001/XMLSchema" xmlns:xs="http://www.w3.org/2001/XMLSchema" xmlns:p="http://schemas.microsoft.com/office/2006/metadata/properties" xmlns:ns2="ff8a4b2e-b0c8-4039-a689-d1a7f36f4382" xmlns:ns3="f716dd8a-49a0-4c40-b209-038e1651b548" targetNamespace="http://schemas.microsoft.com/office/2006/metadata/properties" ma:root="true" ma:fieldsID="f766bfe70fa72cf7d1c82a66d0909e44" ns2:_="" ns3:_="">
    <xsd:import namespace="ff8a4b2e-b0c8-4039-a689-d1a7f36f4382"/>
    <xsd:import namespace="f716dd8a-49a0-4c40-b209-038e1651b54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Note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8a4b2e-b0c8-4039-a689-d1a7f36f43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Notes" ma:index="19" nillable="true" ma:displayName="Notes" ma:format="Dropdown" ma:internalName="Notes">
      <xsd:simpleType>
        <xsd:restriction base="dms:Text">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4362510-85a9-4d43-b5d4-b144bdfb987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716dd8a-49a0-4c40-b209-038e1651b54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e3b6110-aa94-458c-b182-bd9b955b0bb5}" ma:internalName="TaxCatchAll" ma:showField="CatchAllData" ma:web="f716dd8a-49a0-4c40-b209-038e1651b5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873C13-8628-4E58-8C90-EF35A3B21EA1}">
  <ds:schemaRefs>
    <ds:schemaRef ds:uri="f716dd8a-49a0-4c40-b209-038e1651b548"/>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http://schemas.microsoft.com/office/2006/documentManagement/types"/>
    <ds:schemaRef ds:uri="ff8a4b2e-b0c8-4039-a689-d1a7f36f4382"/>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7BE2D3D-B96A-457B-89BC-9BCEFA77AADC}">
  <ds:schemaRefs>
    <ds:schemaRef ds:uri="http://schemas.microsoft.com/sharepoint/v3/contenttype/forms"/>
  </ds:schemaRefs>
</ds:datastoreItem>
</file>

<file path=customXml/itemProps3.xml><?xml version="1.0" encoding="utf-8"?>
<ds:datastoreItem xmlns:ds="http://schemas.openxmlformats.org/officeDocument/2006/customXml" ds:itemID="{CC64B8B4-34C5-4A80-8DD2-5106C879A5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8a4b2e-b0c8-4039-a689-d1a7f36f4382"/>
    <ds:schemaRef ds:uri="f716dd8a-49a0-4c40-b209-038e1651b5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TM02892315[[fn=Wisp]]</Template>
  <TotalTime>3518</TotalTime>
  <Words>523</Words>
  <Application>Microsoft Office PowerPoint</Application>
  <PresentationFormat>On-screen Show (4:3)</PresentationFormat>
  <Paragraphs>85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MS PGothic</vt:lpstr>
      <vt:lpstr>Arial</vt:lpstr>
      <vt:lpstr>Times New Roman</vt:lpstr>
      <vt:lpstr>Open Sans</vt:lpstr>
      <vt:lpstr>Office Theme</vt:lpstr>
      <vt:lpstr>Effective Communication  At Merrilton Robotics</vt:lpstr>
      <vt:lpstr>Welcome to Merrilton Robotics </vt:lpstr>
      <vt:lpstr>What is Direct Communication?</vt:lpstr>
      <vt:lpstr>What is Indirect Communication? </vt:lpstr>
      <vt:lpstr>Why Direct communication Works?</vt:lpstr>
      <vt:lpstr>Communication Method</vt:lpstr>
      <vt:lpstr>Why Email is effective?</vt:lpstr>
      <vt:lpstr>Choosing the Right Communication Tool</vt:lpstr>
      <vt:lpstr>Thank you!!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Workbook 2:  Business Model Process Workbook Template</dc:title>
  <dc:creator>EVELYN SMITH</dc:creator>
  <cp:lastModifiedBy>Edrozo, Ma Arabela</cp:lastModifiedBy>
  <cp:revision>170</cp:revision>
  <cp:lastPrinted>2014-10-19T19:03:16Z</cp:lastPrinted>
  <dcterms:created xsi:type="dcterms:W3CDTF">2012-11-29T20:00:11Z</dcterms:created>
  <dcterms:modified xsi:type="dcterms:W3CDTF">2026-07-05T21:09:15Z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0x0101003FC679AA94041F4BA4494D199A3447AF</vt:lpwstr>
  </property>
  <property fmtid="{D5CDD505-2E9C-101B-9397-08002B2CF9AE}" pid="3" name="Order">
    <vt:r8>8907700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Notes">
    <vt:lpwstr/>
  </property>
  <property fmtid="{D5CDD505-2E9C-101B-9397-08002B2CF9AE}" pid="9" name="lcf76f155ced4ddcb4097134ff3c332f">
    <vt:lpwstr/>
  </property>
  <property fmtid="{D5CDD505-2E9C-101B-9397-08002B2CF9AE}" pid="10" name="TaxCatchAll">
    <vt:lpwstr/>
  </property>
</Properties>
</file>